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7" r:id="rId6"/>
    <p:sldId id="260" r:id="rId7"/>
    <p:sldId id="261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239B8B-874E-430C-869C-4C6FC9D2D38B}" v="11" dt="2020-06-24T08:36:39.434"/>
    <p1510:client id="{DEE547CA-0A7B-4D2C-8138-27A83AD19BBD}" v="2" dt="2020-06-23T09:41:32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pa Boyns" userId="3d9d5a9e-b7d3-42c3-a41d-fe5840aeca6e" providerId="ADAL" clId="{DEE547CA-0A7B-4D2C-8138-27A83AD19BBD}"/>
    <pc:docChg chg="modSld">
      <pc:chgData name="Philippa Boyns" userId="3d9d5a9e-b7d3-42c3-a41d-fe5840aeca6e" providerId="ADAL" clId="{DEE547CA-0A7B-4D2C-8138-27A83AD19BBD}" dt="2020-06-23T09:41:32.357" v="41" actId="20577"/>
      <pc:docMkLst>
        <pc:docMk/>
      </pc:docMkLst>
      <pc:sldChg chg="modSp mod">
        <pc:chgData name="Philippa Boyns" userId="3d9d5a9e-b7d3-42c3-a41d-fe5840aeca6e" providerId="ADAL" clId="{DEE547CA-0A7B-4D2C-8138-27A83AD19BBD}" dt="2020-06-23T09:40:49.898" v="11" actId="20577"/>
        <pc:sldMkLst>
          <pc:docMk/>
          <pc:sldMk cId="3915542267" sldId="258"/>
        </pc:sldMkLst>
        <pc:spChg chg="mod">
          <ac:chgData name="Philippa Boyns" userId="3d9d5a9e-b7d3-42c3-a41d-fe5840aeca6e" providerId="ADAL" clId="{DEE547CA-0A7B-4D2C-8138-27A83AD19BBD}" dt="2020-06-23T09:40:49.898" v="11" actId="20577"/>
          <ac:spMkLst>
            <pc:docMk/>
            <pc:sldMk cId="3915542267" sldId="258"/>
            <ac:spMk id="2" creationId="{1D7ABE48-27A0-4426-A279-20826BF7E44D}"/>
          </ac:spMkLst>
        </pc:spChg>
      </pc:sldChg>
      <pc:sldChg chg="modSp mod">
        <pc:chgData name="Philippa Boyns" userId="3d9d5a9e-b7d3-42c3-a41d-fe5840aeca6e" providerId="ADAL" clId="{DEE547CA-0A7B-4D2C-8138-27A83AD19BBD}" dt="2020-06-23T09:41:32.357" v="41" actId="20577"/>
        <pc:sldMkLst>
          <pc:docMk/>
          <pc:sldMk cId="3464312386" sldId="261"/>
        </pc:sldMkLst>
        <pc:spChg chg="mod">
          <ac:chgData name="Philippa Boyns" userId="3d9d5a9e-b7d3-42c3-a41d-fe5840aeca6e" providerId="ADAL" clId="{DEE547CA-0A7B-4D2C-8138-27A83AD19BBD}" dt="2020-06-23T09:40:41.977" v="2" actId="20577"/>
          <ac:spMkLst>
            <pc:docMk/>
            <pc:sldMk cId="3464312386" sldId="261"/>
            <ac:spMk id="2" creationId="{53DFDA93-14A8-47B5-A97F-3658B88E7EBE}"/>
          </ac:spMkLst>
        </pc:spChg>
        <pc:spChg chg="mod">
          <ac:chgData name="Philippa Boyns" userId="3d9d5a9e-b7d3-42c3-a41d-fe5840aeca6e" providerId="ADAL" clId="{DEE547CA-0A7B-4D2C-8138-27A83AD19BBD}" dt="2020-06-23T09:41:32.357" v="41" actId="20577"/>
          <ac:spMkLst>
            <pc:docMk/>
            <pc:sldMk cId="3464312386" sldId="261"/>
            <ac:spMk id="6" creationId="{E99FE567-9BCF-4F00-93E4-DF7669CBB510}"/>
          </ac:spMkLst>
        </pc:spChg>
      </pc:sldChg>
    </pc:docChg>
  </pc:docChgLst>
  <pc:docChgLst>
    <pc:chgData name="Dominique Payne" userId="1f9aa067-e59b-4125-b458-adfe009ba970" providerId="ADAL" clId="{37239B8B-874E-430C-869C-4C6FC9D2D38B}"/>
    <pc:docChg chg="custSel addSld modSld sldOrd">
      <pc:chgData name="Dominique Payne" userId="1f9aa067-e59b-4125-b458-adfe009ba970" providerId="ADAL" clId="{37239B8B-874E-430C-869C-4C6FC9D2D38B}" dt="2020-06-24T08:37:24.994" v="213" actId="114"/>
      <pc:docMkLst>
        <pc:docMk/>
      </pc:docMkLst>
      <pc:sldChg chg="modSp mod">
        <pc:chgData name="Dominique Payne" userId="1f9aa067-e59b-4125-b458-adfe009ba970" providerId="ADAL" clId="{37239B8B-874E-430C-869C-4C6FC9D2D38B}" dt="2020-06-24T08:14:04.955" v="34" actId="20577"/>
        <pc:sldMkLst>
          <pc:docMk/>
          <pc:sldMk cId="3915542267" sldId="258"/>
        </pc:sldMkLst>
        <pc:spChg chg="mod">
          <ac:chgData name="Dominique Payne" userId="1f9aa067-e59b-4125-b458-adfe009ba970" providerId="ADAL" clId="{37239B8B-874E-430C-869C-4C6FC9D2D38B}" dt="2020-06-24T08:14:04.955" v="34" actId="20577"/>
          <ac:spMkLst>
            <pc:docMk/>
            <pc:sldMk cId="3915542267" sldId="258"/>
            <ac:spMk id="2" creationId="{1D7ABE48-27A0-4426-A279-20826BF7E44D}"/>
          </ac:spMkLst>
        </pc:spChg>
      </pc:sldChg>
      <pc:sldChg chg="modSp mod">
        <pc:chgData name="Dominique Payne" userId="1f9aa067-e59b-4125-b458-adfe009ba970" providerId="ADAL" clId="{37239B8B-874E-430C-869C-4C6FC9D2D38B}" dt="2020-06-24T08:14:12.861" v="36" actId="20577"/>
        <pc:sldMkLst>
          <pc:docMk/>
          <pc:sldMk cId="1003304193" sldId="259"/>
        </pc:sldMkLst>
        <pc:spChg chg="mod">
          <ac:chgData name="Dominique Payne" userId="1f9aa067-e59b-4125-b458-adfe009ba970" providerId="ADAL" clId="{37239B8B-874E-430C-869C-4C6FC9D2D38B}" dt="2020-06-24T08:14:12.861" v="36" actId="20577"/>
          <ac:spMkLst>
            <pc:docMk/>
            <pc:sldMk cId="1003304193" sldId="259"/>
            <ac:spMk id="4" creationId="{ED53C3B7-7DAC-4731-9654-ECFBA0284DB0}"/>
          </ac:spMkLst>
        </pc:spChg>
      </pc:sldChg>
      <pc:sldChg chg="modSp mod">
        <pc:chgData name="Dominique Payne" userId="1f9aa067-e59b-4125-b458-adfe009ba970" providerId="ADAL" clId="{37239B8B-874E-430C-869C-4C6FC9D2D38B}" dt="2020-06-23T15:58:15.109" v="23" actId="20577"/>
        <pc:sldMkLst>
          <pc:docMk/>
          <pc:sldMk cId="2224879986" sldId="260"/>
        </pc:sldMkLst>
        <pc:spChg chg="mod">
          <ac:chgData name="Dominique Payne" userId="1f9aa067-e59b-4125-b458-adfe009ba970" providerId="ADAL" clId="{37239B8B-874E-430C-869C-4C6FC9D2D38B}" dt="2020-06-23T15:58:15.109" v="23" actId="20577"/>
          <ac:spMkLst>
            <pc:docMk/>
            <pc:sldMk cId="2224879986" sldId="260"/>
            <ac:spMk id="6" creationId="{E99FE567-9BCF-4F00-93E4-DF7669CBB510}"/>
          </ac:spMkLst>
        </pc:spChg>
      </pc:sldChg>
      <pc:sldChg chg="ord">
        <pc:chgData name="Dominique Payne" userId="1f9aa067-e59b-4125-b458-adfe009ba970" providerId="ADAL" clId="{37239B8B-874E-430C-869C-4C6FC9D2D38B}" dt="2020-06-24T08:14:27.297" v="39"/>
        <pc:sldMkLst>
          <pc:docMk/>
          <pc:sldMk cId="3801948777" sldId="265"/>
        </pc:sldMkLst>
      </pc:sldChg>
      <pc:sldChg chg="addSp delSp modSp add mod">
        <pc:chgData name="Dominique Payne" userId="1f9aa067-e59b-4125-b458-adfe009ba970" providerId="ADAL" clId="{37239B8B-874E-430C-869C-4C6FC9D2D38B}" dt="2020-06-24T08:37:24.994" v="213" actId="114"/>
        <pc:sldMkLst>
          <pc:docMk/>
          <pc:sldMk cId="3277096764" sldId="266"/>
        </pc:sldMkLst>
        <pc:spChg chg="mod">
          <ac:chgData name="Dominique Payne" userId="1f9aa067-e59b-4125-b458-adfe009ba970" providerId="ADAL" clId="{37239B8B-874E-430C-869C-4C6FC9D2D38B}" dt="2020-06-24T08:15:08.080" v="60" actId="20577"/>
          <ac:spMkLst>
            <pc:docMk/>
            <pc:sldMk cId="3277096764" sldId="266"/>
            <ac:spMk id="2" creationId="{53DFDA93-14A8-47B5-A97F-3658B88E7EBE}"/>
          </ac:spMkLst>
        </pc:spChg>
        <pc:spChg chg="add mod">
          <ac:chgData name="Dominique Payne" userId="1f9aa067-e59b-4125-b458-adfe009ba970" providerId="ADAL" clId="{37239B8B-874E-430C-869C-4C6FC9D2D38B}" dt="2020-06-24T08:37:24.994" v="213" actId="114"/>
          <ac:spMkLst>
            <pc:docMk/>
            <pc:sldMk cId="3277096764" sldId="266"/>
            <ac:spMk id="4" creationId="{8B1BB3A2-661F-4135-9E0B-F257D12572A6}"/>
          </ac:spMkLst>
        </pc:spChg>
        <pc:spChg chg="del">
          <ac:chgData name="Dominique Payne" userId="1f9aa067-e59b-4125-b458-adfe009ba970" providerId="ADAL" clId="{37239B8B-874E-430C-869C-4C6FC9D2D38B}" dt="2020-06-24T08:14:42.128" v="58" actId="478"/>
          <ac:spMkLst>
            <pc:docMk/>
            <pc:sldMk cId="3277096764" sldId="266"/>
            <ac:spMk id="6" creationId="{E99FE567-9BCF-4F00-93E4-DF7669CBB510}"/>
          </ac:spMkLst>
        </pc:spChg>
      </pc:sldChg>
    </pc:docChg>
  </pc:docChgLst>
  <pc:docChgLst>
    <pc:chgData name="Philippa Boyns" userId="3d9d5a9e-b7d3-42c3-a41d-fe5840aeca6e" providerId="ADAL" clId="{F7960036-405D-4455-A0EE-907C34921DD0}"/>
    <pc:docChg chg="undo custSel addSld delSld modSld">
      <pc:chgData name="Philippa Boyns" userId="3d9d5a9e-b7d3-42c3-a41d-fe5840aeca6e" providerId="ADAL" clId="{F7960036-405D-4455-A0EE-907C34921DD0}" dt="2020-06-19T14:47:04.429" v="348" actId="20577"/>
      <pc:docMkLst>
        <pc:docMk/>
      </pc:docMkLst>
      <pc:sldChg chg="modSp mod">
        <pc:chgData name="Philippa Boyns" userId="3d9d5a9e-b7d3-42c3-a41d-fe5840aeca6e" providerId="ADAL" clId="{F7960036-405D-4455-A0EE-907C34921DD0}" dt="2020-06-19T14:43:56.997" v="170"/>
        <pc:sldMkLst>
          <pc:docMk/>
          <pc:sldMk cId="3783711762" sldId="257"/>
        </pc:sldMkLst>
        <pc:spChg chg="mod">
          <ac:chgData name="Philippa Boyns" userId="3d9d5a9e-b7d3-42c3-a41d-fe5840aeca6e" providerId="ADAL" clId="{F7960036-405D-4455-A0EE-907C34921DD0}" dt="2020-06-19T14:43:50.982" v="169" actId="20577"/>
          <ac:spMkLst>
            <pc:docMk/>
            <pc:sldMk cId="3783711762" sldId="257"/>
            <ac:spMk id="2" creationId="{53DFDA93-14A8-47B5-A97F-3658B88E7EBE}"/>
          </ac:spMkLst>
        </pc:spChg>
        <pc:spChg chg="mod">
          <ac:chgData name="Philippa Boyns" userId="3d9d5a9e-b7d3-42c3-a41d-fe5840aeca6e" providerId="ADAL" clId="{F7960036-405D-4455-A0EE-907C34921DD0}" dt="2020-06-19T14:43:56.997" v="170"/>
          <ac:spMkLst>
            <pc:docMk/>
            <pc:sldMk cId="3783711762" sldId="257"/>
            <ac:spMk id="6" creationId="{E99FE567-9BCF-4F00-93E4-DF7669CBB510}"/>
          </ac:spMkLst>
        </pc:spChg>
      </pc:sldChg>
      <pc:sldChg chg="modSp mod">
        <pc:chgData name="Philippa Boyns" userId="3d9d5a9e-b7d3-42c3-a41d-fe5840aeca6e" providerId="ADAL" clId="{F7960036-405D-4455-A0EE-907C34921DD0}" dt="2020-06-19T14:46:35.640" v="289" actId="20577"/>
        <pc:sldMkLst>
          <pc:docMk/>
          <pc:sldMk cId="3915542267" sldId="258"/>
        </pc:sldMkLst>
        <pc:spChg chg="mod">
          <ac:chgData name="Philippa Boyns" userId="3d9d5a9e-b7d3-42c3-a41d-fe5840aeca6e" providerId="ADAL" clId="{F7960036-405D-4455-A0EE-907C34921DD0}" dt="2020-06-19T14:46:35.640" v="289" actId="20577"/>
          <ac:spMkLst>
            <pc:docMk/>
            <pc:sldMk cId="3915542267" sldId="258"/>
            <ac:spMk id="2" creationId="{1D7ABE48-27A0-4426-A279-20826BF7E44D}"/>
          </ac:spMkLst>
        </pc:spChg>
      </pc:sldChg>
      <pc:sldChg chg="addSp modSp new mod">
        <pc:chgData name="Philippa Boyns" userId="3d9d5a9e-b7d3-42c3-a41d-fe5840aeca6e" providerId="ADAL" clId="{F7960036-405D-4455-A0EE-907C34921DD0}" dt="2020-06-19T14:47:04.429" v="348" actId="20577"/>
        <pc:sldMkLst>
          <pc:docMk/>
          <pc:sldMk cId="1003304193" sldId="259"/>
        </pc:sldMkLst>
        <pc:spChg chg="mod">
          <ac:chgData name="Philippa Boyns" userId="3d9d5a9e-b7d3-42c3-a41d-fe5840aeca6e" providerId="ADAL" clId="{F7960036-405D-4455-A0EE-907C34921DD0}" dt="2020-06-19T14:46:57.937" v="339" actId="5793"/>
          <ac:spMkLst>
            <pc:docMk/>
            <pc:sldMk cId="1003304193" sldId="259"/>
            <ac:spMk id="3" creationId="{607BA04D-47C5-41B4-AB04-9B02B99DD8EA}"/>
          </ac:spMkLst>
        </pc:spChg>
        <pc:spChg chg="add mod">
          <ac:chgData name="Philippa Boyns" userId="3d9d5a9e-b7d3-42c3-a41d-fe5840aeca6e" providerId="ADAL" clId="{F7960036-405D-4455-A0EE-907C34921DD0}" dt="2020-06-19T14:47:04.429" v="348" actId="20577"/>
          <ac:spMkLst>
            <pc:docMk/>
            <pc:sldMk cId="1003304193" sldId="259"/>
            <ac:spMk id="4" creationId="{ED53C3B7-7DAC-4731-9654-ECFBA0284DB0}"/>
          </ac:spMkLst>
        </pc:spChg>
        <pc:picChg chg="add">
          <ac:chgData name="Philippa Boyns" userId="3d9d5a9e-b7d3-42c3-a41d-fe5840aeca6e" providerId="ADAL" clId="{F7960036-405D-4455-A0EE-907C34921DD0}" dt="2020-06-19T14:46:26.175" v="285"/>
          <ac:picMkLst>
            <pc:docMk/>
            <pc:sldMk cId="1003304193" sldId="259"/>
            <ac:picMk id="5" creationId="{A2023166-ECE6-4C03-9866-F227E7871FF4}"/>
          </ac:picMkLst>
        </pc:picChg>
      </pc:sldChg>
      <pc:sldChg chg="del">
        <pc:chgData name="Philippa Boyns" userId="3d9d5a9e-b7d3-42c3-a41d-fe5840aeca6e" providerId="ADAL" clId="{F7960036-405D-4455-A0EE-907C34921DD0}" dt="2020-06-19T14:39:12.365" v="104" actId="47"/>
        <pc:sldMkLst>
          <pc:docMk/>
          <pc:sldMk cId="4088626277" sldId="259"/>
        </pc:sldMkLst>
      </pc:sldChg>
      <pc:sldChg chg="modSp add mod">
        <pc:chgData name="Philippa Boyns" userId="3d9d5a9e-b7d3-42c3-a41d-fe5840aeca6e" providerId="ADAL" clId="{F7960036-405D-4455-A0EE-907C34921DD0}" dt="2020-06-19T14:45:10.686" v="271" actId="20577"/>
        <pc:sldMkLst>
          <pc:docMk/>
          <pc:sldMk cId="2224879986" sldId="260"/>
        </pc:sldMkLst>
        <pc:spChg chg="mod">
          <ac:chgData name="Philippa Boyns" userId="3d9d5a9e-b7d3-42c3-a41d-fe5840aeca6e" providerId="ADAL" clId="{F7960036-405D-4455-A0EE-907C34921DD0}" dt="2020-06-19T14:44:13.317" v="185" actId="20577"/>
          <ac:spMkLst>
            <pc:docMk/>
            <pc:sldMk cId="2224879986" sldId="260"/>
            <ac:spMk id="2" creationId="{53DFDA93-14A8-47B5-A97F-3658B88E7EBE}"/>
          </ac:spMkLst>
        </pc:spChg>
        <pc:spChg chg="mod">
          <ac:chgData name="Philippa Boyns" userId="3d9d5a9e-b7d3-42c3-a41d-fe5840aeca6e" providerId="ADAL" clId="{F7960036-405D-4455-A0EE-907C34921DD0}" dt="2020-06-19T14:45:10.686" v="271" actId="20577"/>
          <ac:spMkLst>
            <pc:docMk/>
            <pc:sldMk cId="2224879986" sldId="260"/>
            <ac:spMk id="6" creationId="{E99FE567-9BCF-4F00-93E4-DF7669CBB510}"/>
          </ac:spMkLst>
        </pc:spChg>
      </pc:sldChg>
      <pc:sldChg chg="del">
        <pc:chgData name="Philippa Boyns" userId="3d9d5a9e-b7d3-42c3-a41d-fe5840aeca6e" providerId="ADAL" clId="{F7960036-405D-4455-A0EE-907C34921DD0}" dt="2020-06-19T14:39:12.840" v="105" actId="47"/>
        <pc:sldMkLst>
          <pc:docMk/>
          <pc:sldMk cId="3810850538" sldId="260"/>
        </pc:sldMkLst>
      </pc:sldChg>
      <pc:sldChg chg="modSp add mod">
        <pc:chgData name="Philippa Boyns" userId="3d9d5a9e-b7d3-42c3-a41d-fe5840aeca6e" providerId="ADAL" clId="{F7960036-405D-4455-A0EE-907C34921DD0}" dt="2020-06-19T14:46:14.408" v="283" actId="20577"/>
        <pc:sldMkLst>
          <pc:docMk/>
          <pc:sldMk cId="3464312386" sldId="261"/>
        </pc:sldMkLst>
        <pc:spChg chg="mod">
          <ac:chgData name="Philippa Boyns" userId="3d9d5a9e-b7d3-42c3-a41d-fe5840aeca6e" providerId="ADAL" clId="{F7960036-405D-4455-A0EE-907C34921DD0}" dt="2020-06-19T14:46:14.408" v="283" actId="20577"/>
          <ac:spMkLst>
            <pc:docMk/>
            <pc:sldMk cId="3464312386" sldId="261"/>
            <ac:spMk id="2" creationId="{53DFDA93-14A8-47B5-A97F-3658B88E7EBE}"/>
          </ac:spMkLst>
        </pc:spChg>
      </pc:sldChg>
      <pc:sldChg chg="del">
        <pc:chgData name="Philippa Boyns" userId="3d9d5a9e-b7d3-42c3-a41d-fe5840aeca6e" providerId="ADAL" clId="{F7960036-405D-4455-A0EE-907C34921DD0}" dt="2020-06-19T14:39:13.462" v="106" actId="47"/>
        <pc:sldMkLst>
          <pc:docMk/>
          <pc:sldMk cId="3747167573" sldId="261"/>
        </pc:sldMkLst>
      </pc:sldChg>
      <pc:sldChg chg="del">
        <pc:chgData name="Philippa Boyns" userId="3d9d5a9e-b7d3-42c3-a41d-fe5840aeca6e" providerId="ADAL" clId="{F7960036-405D-4455-A0EE-907C34921DD0}" dt="2020-06-19T14:39:13.963" v="107" actId="47"/>
        <pc:sldMkLst>
          <pc:docMk/>
          <pc:sldMk cId="3152021408" sldId="262"/>
        </pc:sldMkLst>
      </pc:sldChg>
      <pc:sldChg chg="add del">
        <pc:chgData name="Philippa Boyns" userId="3d9d5a9e-b7d3-42c3-a41d-fe5840aeca6e" providerId="ADAL" clId="{F7960036-405D-4455-A0EE-907C34921DD0}" dt="2020-06-19T14:46:17.865" v="284" actId="47"/>
        <pc:sldMkLst>
          <pc:docMk/>
          <pc:sldMk cId="3223949023" sldId="262"/>
        </pc:sldMkLst>
      </pc:sldChg>
      <pc:sldChg chg="del">
        <pc:chgData name="Philippa Boyns" userId="3d9d5a9e-b7d3-42c3-a41d-fe5840aeca6e" providerId="ADAL" clId="{F7960036-405D-4455-A0EE-907C34921DD0}" dt="2020-06-19T14:39:14.801" v="108" actId="47"/>
        <pc:sldMkLst>
          <pc:docMk/>
          <pc:sldMk cId="1728472288" sldId="263"/>
        </pc:sldMkLst>
      </pc:sldChg>
      <pc:sldChg chg="add del">
        <pc:chgData name="Philippa Boyns" userId="3d9d5a9e-b7d3-42c3-a41d-fe5840aeca6e" providerId="ADAL" clId="{F7960036-405D-4455-A0EE-907C34921DD0}" dt="2020-06-19T14:45:55.463" v="272" actId="47"/>
        <pc:sldMkLst>
          <pc:docMk/>
          <pc:sldMk cId="1982419485" sldId="263"/>
        </pc:sldMkLst>
      </pc:sldChg>
      <pc:sldChg chg="del">
        <pc:chgData name="Philippa Boyns" userId="3d9d5a9e-b7d3-42c3-a41d-fe5840aeca6e" providerId="ADAL" clId="{F7960036-405D-4455-A0EE-907C34921DD0}" dt="2020-06-19T14:39:15.242" v="109" actId="47"/>
        <pc:sldMkLst>
          <pc:docMk/>
          <pc:sldMk cId="2103644334" sldId="264"/>
        </pc:sldMkLst>
      </pc:sldChg>
      <pc:sldChg chg="add del">
        <pc:chgData name="Philippa Boyns" userId="3d9d5a9e-b7d3-42c3-a41d-fe5840aeca6e" providerId="ADAL" clId="{F7960036-405D-4455-A0EE-907C34921DD0}" dt="2020-06-19T14:45:59.684" v="274" actId="47"/>
        <pc:sldMkLst>
          <pc:docMk/>
          <pc:sldMk cId="3801948777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1384-D76F-42EA-BEB8-FCB5ACEF8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B7744-2F46-44C6-8AE6-A4FFE5442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10AE-DC73-40E3-BC84-9BF8A88F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C4213-3D71-40DF-B4C5-FFA989DE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02457-81C4-45A2-8175-D7B0B4CE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98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E5E6-A031-49E5-9B06-1CA55DDF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4FFE4-7451-493F-B405-682C40A2D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6DF86-2F36-4220-819E-09D5E898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BC64-EC37-49CA-A012-B331C3B46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9BF90-6560-4FC4-B95F-34887AFCD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5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96E3B-2862-45EB-9748-E9C897398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B86907-397E-4186-88F4-2D01F572B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157DD-442C-46B3-BDDB-A29928C6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93712-96FD-4050-8654-5A9B6B3DD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95D14-9496-4963-A27B-71AA981D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B79D-4F6D-4D25-ABEA-7ACC9F715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2CBD8-0C8B-4BB1-8042-7EAFEA605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BEFA-B341-45B4-9E58-6789BE82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DA156-B459-4832-B5FD-A0D0086D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4C073-AC61-460B-8761-4EA4DB96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8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DE04-78EE-4161-8CAB-388ABDDB7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855DC-8BC3-4014-A188-FFAB97DDF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DFFBC-8F1A-4DB8-AAF0-BAEACB60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5FFCF-2BF8-4D65-839D-E05946A4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A9DC9-CD94-41A7-AAAD-3525822D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83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67422-A97A-46CE-AC93-231EB6E79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060FA-1D06-49AE-BB73-CA3B21D38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D012D-CECD-432E-9108-A35C407C8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528DE-F92A-48EB-92E9-F2B857EC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3BB38-26A0-41AA-99D9-18130512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62187-0A31-4FB5-BDF9-613F3BA1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97E3-261E-4D07-A62D-DB9DD116A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AD45F-E0BF-4785-AB9F-376ED6633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00E5A-E919-4A6D-9013-41A214908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C9D30-AF0A-4438-9F66-AF502AAD7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AAA4A-B2BA-48E7-87F8-AEE107FC1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4173F-1812-4108-A73A-A9386F29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EE610-0FA7-4061-8AA2-5FCD842E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EB155-03B1-456F-9376-4486B55D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41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9DBA-9EDA-446E-B9E8-DC5339A7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D2848-9D52-4A64-A6E4-5680ACF3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17488-5CB7-4EA8-B781-B18FF7C4C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6F7FE-8444-46A5-8431-476E65F8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9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EBB1E-1850-48B0-BB1E-99D5AC96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A5448-0777-4EAD-B130-55A346A6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1BC51-41E1-40EF-AF0E-2650DC80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34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A901F-2D07-4AAD-B21A-CD6F81F1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2B966-FA3C-4235-8E86-484348943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CFBEF-96C6-4219-9363-A81C0AB25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3DE5E-B505-4934-91AD-5A4ECDB3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526030-F47C-496C-8EB9-7A99C2DB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23B9D-A8FC-43FE-B37E-FC8F5137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6A164-0EC8-417B-ABF9-D36F93CB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815E9-A0F1-4108-AA68-A34204A40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221D6-5EAB-4838-99FE-6CB9DBF57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B98FE-E0CE-4399-9856-FC338C98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C4DE7-2A4D-4698-87A3-936A9456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9F205-766F-4C94-B027-F5C0B1B9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F01FD-3BA3-4324-A741-460E6E45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A6D47-BEDB-4F16-A0C2-1274B6C3D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B96B-EF52-4B2A-AF62-A0C9CE1F7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B1F20-EDDB-4873-A196-51E9F768566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7CD53-62FE-437D-B772-115DF130C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EAAE-DA29-4B73-81E9-9862677A1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44AD2-86EE-4A8E-8D53-CF641AEB28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bournevc.org/download.php/Friday_2_Geography_pp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mbournevc.org/download.php/Friday_2_Geography_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www.loom.com%2Fshare%2Fcc99a05a20f342a0b43c354859c51b0c&amp;data=02%7C01%7C%7C5a0eac21ed784151222b08d8155c5d85%7C7eeaedd6bf3740158fe919fbc2c02d55%7C0%7C0%7C637282833742671549&amp;sdata=I%2FhdQQ4wKtEPE%2BWQ62nCF%2F6czXYIF1jTJ50YTNLW8js%3D&amp;reserved=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01.safelinks.protection.outlook.com/?url=https%3A%2F%2Fwww.loom.com%2Fshare%2Fe5c5670db6b2407ab1ce65467b14d094&amp;data=02%7C01%7C%7C5a0eac21ed784151222b08d8155c5d85%7C7eeaedd6bf3740158fe919fbc2c02d55%7C0%7C0%7C637282833742691538&amp;sdata=J3LDG9Zhe2MtNfm7NFMcF0oZMCEbC6xYs196ronPuOU%3D&amp;reserved=0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cam-healthyselfie@cambournevc.org" TargetMode="External"/><Relationship Id="rId7" Type="http://schemas.openxmlformats.org/officeDocument/2006/relationships/hyperlink" Target="https://youtu.be/Pql0LUEmmeU" TargetMode="External"/><Relationship Id="rId2" Type="http://schemas.openxmlformats.org/officeDocument/2006/relationships/hyperlink" Target="https://forms.office.com/Pages/ResponsePage.aspx?id=1u3qfje_FUCP6Rn7wsAtVUNVGIZKVclEvREuXwVmCw5UNEcxMlM4WEFBQTJBNlBYWU9CTzdTTDlSTS4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youtu.be/3JuKi3N-qkA" TargetMode="External"/><Relationship Id="rId5" Type="http://schemas.openxmlformats.org/officeDocument/2006/relationships/hyperlink" Target="https://youtu.be/_z7WxOq22S0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youtu.be/zuSsajQ-RQc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trustorg.sharepoint.com/:p:/s/CambourneVCPublic/EYLHcJbp6VZAhDXYRtk0OycBReZtvpoXVf9xD2AV4MY1Hw?e=Dw5CX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mbournevc.org/download.php/Friday_5_Maths_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ur01.safelinks.protection.outlook.com/ap/t-59584e83/?url=https%3A%2F%2Fteams.microsoft.com%2Fl%2Fmeetup-join%2F19%253ameeting_OTVlYjQzMzctNThhNS00OGY0LWI1YTUtYzlkMjU1NzBmNzFl%2540thread.v2%2F0%3Fcontext%3D%257b%2522Tid%2522%253a%25227eeaedd6-bf37-4015-8fe9-19fbc2c02d55%2522%252c%2522Oid%2522%253a%25229ac6d61c-c951-4bb5-a363-e95498e83404%2522%252c%2522IsBroadcastMeeting%2522%253atrue%257d&amp;data=02%7C01%7C%7C9927bb3a703b4be25c6c08d8144e1b4d%7C7eeaedd6bf3740158fe919fbc2c02d55%7C0%7C0%7C637281672976418298&amp;sdata=sU0fSU8kFW4dA7nOf83eabCgPyqNEpCDYO2QdR%2F7hXM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ABE48-27A0-4426-A279-20826BF7E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89607"/>
            <a:ext cx="8596668" cy="2444685"/>
          </a:xfrm>
        </p:spPr>
        <p:txBody>
          <a:bodyPr>
            <a:normAutofit fontScale="90000"/>
          </a:bodyPr>
          <a:lstStyle/>
          <a:p>
            <a:r>
              <a:rPr lang="en-GB" sz="4400" b="1" u="sng" dirty="0"/>
              <a:t>Friday 26</a:t>
            </a:r>
            <a:r>
              <a:rPr lang="en-GB" sz="4400" b="1" u="sng" baseline="30000" dirty="0"/>
              <a:t>th</a:t>
            </a:r>
            <a:r>
              <a:rPr lang="en-GB" sz="4400" b="1" u="sng" dirty="0"/>
              <a:t> June 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1. Pastoral activity </a:t>
            </a:r>
            <a:br>
              <a:rPr lang="en-GB" sz="4400" u="sng" dirty="0"/>
            </a:br>
            <a:r>
              <a:rPr lang="en-GB" sz="4400" dirty="0"/>
              <a:t>2. Geography</a:t>
            </a:r>
            <a:br>
              <a:rPr lang="en-GB" sz="4400" dirty="0"/>
            </a:br>
            <a:r>
              <a:rPr lang="en-GB" sz="4400" dirty="0"/>
              <a:t>3. </a:t>
            </a:r>
            <a:r>
              <a:rPr lang="en-GB" dirty="0"/>
              <a:t>Art</a:t>
            </a:r>
            <a:br>
              <a:rPr lang="en-GB" sz="4400" dirty="0"/>
            </a:br>
            <a:r>
              <a:rPr lang="en-GB" sz="4400" dirty="0"/>
              <a:t>4. PE </a:t>
            </a:r>
            <a:br>
              <a:rPr lang="en-GB" sz="4400" dirty="0"/>
            </a:br>
            <a:r>
              <a:rPr lang="en-GB" sz="4400" dirty="0"/>
              <a:t>5. Maths</a:t>
            </a:r>
            <a:br>
              <a:rPr lang="en-GB" sz="4400" dirty="0"/>
            </a:br>
            <a:r>
              <a:rPr lang="en-GB" sz="4400" dirty="0"/>
              <a:t>6. 2:15pm Live session</a:t>
            </a:r>
            <a:br>
              <a:rPr lang="en-GB" dirty="0"/>
            </a:b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Optional extra: </a:t>
            </a:r>
            <a:br>
              <a:rPr lang="en-GB" sz="4400" dirty="0"/>
            </a:br>
            <a:r>
              <a:rPr lang="en-GB" sz="4400" dirty="0"/>
              <a:t>Extra dose of History </a:t>
            </a:r>
          </a:p>
        </p:txBody>
      </p:sp>
      <p:pic>
        <p:nvPicPr>
          <p:cNvPr id="2050" name="Picture 2" descr="News and Events - Cambourne Village College">
            <a:extLst>
              <a:ext uri="{FF2B5EF4-FFF2-40B4-BE49-F238E27FC236}">
                <a16:creationId xmlns:a16="http://schemas.microsoft.com/office/drawing/2014/main" id="{7948C4C2-A4BF-4AD7-A6D8-7F20B21C9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374" b="34758"/>
          <a:stretch/>
        </p:blipFill>
        <p:spPr bwMode="auto">
          <a:xfrm>
            <a:off x="6485466" y="148196"/>
            <a:ext cx="5334000" cy="120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54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DA93-14A8-47B5-A97F-3658B88E7EB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Friday 26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1. Pastoral activity- Year group values </a:t>
            </a:r>
          </a:p>
        </p:txBody>
      </p:sp>
      <p:pic>
        <p:nvPicPr>
          <p:cNvPr id="3074" name="Picture 2" descr="Principal's Welcome - Cambourne Village College">
            <a:extLst>
              <a:ext uri="{FF2B5EF4-FFF2-40B4-BE49-F238E27FC236}">
                <a16:creationId xmlns:a16="http://schemas.microsoft.com/office/drawing/2014/main" id="{2D99484C-BC28-4E43-BBAE-4423254A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FE567-9BCF-4F00-93E4-DF7669CB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u="sng" dirty="0">
                <a:solidFill>
                  <a:srgbClr val="0070C0"/>
                </a:solidFill>
              </a:rPr>
              <a:t>https://www.loom.com/share/d593cf522d084dc2ae3e46b363a6c2ee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71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DA93-14A8-47B5-A97F-3658B88E7EB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Friday 26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2.Geography </a:t>
            </a:r>
          </a:p>
        </p:txBody>
      </p:sp>
      <p:pic>
        <p:nvPicPr>
          <p:cNvPr id="3074" name="Picture 2" descr="Principal's Welcome - Cambourne Village College">
            <a:extLst>
              <a:ext uri="{FF2B5EF4-FFF2-40B4-BE49-F238E27FC236}">
                <a16:creationId xmlns:a16="http://schemas.microsoft.com/office/drawing/2014/main" id="{2D99484C-BC28-4E43-BBAE-4423254A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FE567-9BCF-4F00-93E4-DF7669CB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Geographical skills!  – work your way through the Friday 2 Geography </a:t>
            </a:r>
            <a:r>
              <a:rPr lang="en-GB" dirty="0">
                <a:hlinkClick r:id="rId3"/>
              </a:rPr>
              <a:t>PowerPoint</a:t>
            </a:r>
            <a:r>
              <a:rPr lang="en-GB" dirty="0"/>
              <a:t> [or </a:t>
            </a:r>
            <a:r>
              <a:rPr lang="en-GB" dirty="0">
                <a:hlinkClick r:id="rId4"/>
              </a:rPr>
              <a:t>PDF</a:t>
            </a:r>
            <a:r>
              <a:rPr lang="en-GB" dirty="0"/>
              <a:t>] </a:t>
            </a:r>
          </a:p>
        </p:txBody>
      </p:sp>
    </p:spTree>
    <p:extLst>
      <p:ext uri="{BB962C8B-B14F-4D97-AF65-F5344CB8AC3E}">
        <p14:creationId xmlns:p14="http://schemas.microsoft.com/office/powerpoint/2010/main" val="222487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DA93-14A8-47B5-A97F-3658B88E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2" y="381528"/>
            <a:ext cx="10515600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Friday 26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3. Art</a:t>
            </a:r>
          </a:p>
        </p:txBody>
      </p:sp>
      <p:pic>
        <p:nvPicPr>
          <p:cNvPr id="3074" name="Picture 2" descr="Principal's Welcome - Cambourne Village College">
            <a:extLst>
              <a:ext uri="{FF2B5EF4-FFF2-40B4-BE49-F238E27FC236}">
                <a16:creationId xmlns:a16="http://schemas.microsoft.com/office/drawing/2014/main" id="{2D99484C-BC28-4E43-BBAE-4423254A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FE567-9BCF-4F00-93E4-DF7669CBB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Lesson 2  </a:t>
            </a:r>
          </a:p>
          <a:p>
            <a:pPr marL="0" indent="0">
              <a:buNone/>
            </a:pPr>
            <a:r>
              <a:rPr lang="en-GB" dirty="0"/>
              <a:t>Part 1</a:t>
            </a:r>
          </a:p>
          <a:p>
            <a:pPr marL="0" indent="0">
              <a:buNone/>
            </a:pPr>
            <a:r>
              <a:rPr lang="en-GB" u="sng" dirty="0">
                <a:hlinkClick r:id="rId3"/>
              </a:rPr>
              <a:t>https://www.loom.com/share/cc99a05a20f342a0b43c354859c51b0c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Part 2 </a:t>
            </a:r>
          </a:p>
          <a:p>
            <a:pPr marL="0" indent="0">
              <a:buNone/>
            </a:pPr>
            <a:r>
              <a:rPr lang="en-GB" u="sng" dirty="0">
                <a:hlinkClick r:id="rId4"/>
              </a:rPr>
              <a:t>https://www.loom.com/share/e5c5670db6b2407ab1ce65467b14d094</a:t>
            </a:r>
            <a:endParaRPr lang="en-GB" dirty="0"/>
          </a:p>
          <a:p>
            <a:pPr marL="0" indent="0">
              <a:buNone/>
            </a:pPr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312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6F9B6F9-C86C-4972-B8B0-9C9D3770E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39217"/>
              </p:ext>
            </p:extLst>
          </p:nvPr>
        </p:nvGraphicFramePr>
        <p:xfrm>
          <a:off x="0" y="692078"/>
          <a:ext cx="12192002" cy="6159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1726">
                  <a:extLst>
                    <a:ext uri="{9D8B030D-6E8A-4147-A177-3AD203B41FA5}">
                      <a16:colId xmlns:a16="http://schemas.microsoft.com/office/drawing/2014/main" val="930743215"/>
                    </a:ext>
                  </a:extLst>
                </a:gridCol>
                <a:gridCol w="1929063">
                  <a:extLst>
                    <a:ext uri="{9D8B030D-6E8A-4147-A177-3AD203B41FA5}">
                      <a16:colId xmlns:a16="http://schemas.microsoft.com/office/drawing/2014/main" val="929348433"/>
                    </a:ext>
                  </a:extLst>
                </a:gridCol>
                <a:gridCol w="1929063">
                  <a:extLst>
                    <a:ext uri="{9D8B030D-6E8A-4147-A177-3AD203B41FA5}">
                      <a16:colId xmlns:a16="http://schemas.microsoft.com/office/drawing/2014/main" val="1305491441"/>
                    </a:ext>
                  </a:extLst>
                </a:gridCol>
                <a:gridCol w="1929063">
                  <a:extLst>
                    <a:ext uri="{9D8B030D-6E8A-4147-A177-3AD203B41FA5}">
                      <a16:colId xmlns:a16="http://schemas.microsoft.com/office/drawing/2014/main" val="567490313"/>
                    </a:ext>
                  </a:extLst>
                </a:gridCol>
                <a:gridCol w="1929063">
                  <a:extLst>
                    <a:ext uri="{9D8B030D-6E8A-4147-A177-3AD203B41FA5}">
                      <a16:colId xmlns:a16="http://schemas.microsoft.com/office/drawing/2014/main" val="3349114075"/>
                    </a:ext>
                  </a:extLst>
                </a:gridCol>
                <a:gridCol w="2294024">
                  <a:extLst>
                    <a:ext uri="{9D8B030D-6E8A-4147-A177-3AD203B41FA5}">
                      <a16:colId xmlns:a16="http://schemas.microsoft.com/office/drawing/2014/main" val="2556845535"/>
                    </a:ext>
                  </a:extLst>
                </a:gridCol>
              </a:tblGrid>
              <a:tr h="1851238">
                <a:tc rowSpan="4">
                  <a:txBody>
                    <a:bodyPr/>
                    <a:lstStyle/>
                    <a:p>
                      <a:pPr algn="ctr"/>
                      <a:endParaRPr lang="en-GB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Every time you complete an activity, </a:t>
                      </a:r>
                      <a:r>
                        <a:rPr lang="en-GB" sz="1600" b="0" u="sng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  <a:hlinkClick r:id="rId2"/>
                        </a:rPr>
                        <a:t>click the link 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and complete the form to log your efforts.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Every activity you complete and log will give you 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10 points.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Prizes are on offer</a:t>
                      </a:r>
                    </a:p>
                    <a:p>
                      <a:pPr algn="ctr"/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for: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year 6 with the most points from each school,</a:t>
                      </a:r>
                    </a:p>
                    <a:p>
                      <a:pPr marL="285750" lvl="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year 6 with the best scores across each activity,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the top school with most entries in year 6</a:t>
                      </a:r>
                      <a:r>
                        <a:rPr lang="en-GB" sz="1800" b="0" kern="12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3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500" b="1" dirty="0">
                          <a:latin typeface="Berlin Sans FB" panose="020E0602020502020306" pitchFamily="34" charset="0"/>
                        </a:rPr>
                        <a:t>Friday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Throughout the whole week, 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 you are completing your challenges and if you go out on a walk, run or bike ride, take a photo or a selfie and get your parent, carer or guardian to email </a:t>
                      </a:r>
                      <a:r>
                        <a:rPr lang="en-GB" sz="1600" u="sng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cam-healthyselfie@cambournevc.org</a:t>
                      </a:r>
                      <a:endParaRPr lang="en-GB" sz="16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you would like to be in our twitter collage.</a:t>
                      </a:r>
                      <a:endParaRPr lang="en-GB" sz="16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must be from your parent’s email address, with their permission.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@CamVC_PE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94640"/>
                  </a:ext>
                </a:extLst>
              </a:tr>
              <a:tr h="13657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5400" dirty="0">
                          <a:latin typeface="Berlin Sans FB" panose="020E0602020502020306" pitchFamily="34" charset="0"/>
                        </a:rPr>
                        <a:t>World Record Attempts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Berlin Sans FB" panose="020E0602020502020306" pitchFamily="34" charset="0"/>
                        </a:rPr>
                        <a:t>(click on the challenge names below to find out more about each one)</a:t>
                      </a:r>
                    </a:p>
                  </a:txBody>
                  <a:tcPr anchor="ctr">
                    <a:solidFill>
                      <a:srgbClr val="FF75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55895"/>
                  </a:ext>
                </a:extLst>
              </a:tr>
              <a:tr h="16547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Bottle Flip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Star Jumps in 1 min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How far can you blow a pea?</a:t>
                      </a:r>
                      <a:endParaRPr lang="en-GB" sz="24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Fastest time to put on 10 socks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1DA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1773584"/>
                  </a:ext>
                </a:extLst>
              </a:tr>
              <a:tr h="12875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  <a:latin typeface="Berlin Sans FB" panose="020E0602020502020306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CLICK THIS LINK TO REGISTER YOUR RESULTS FOR FRIDAY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Berlin Sans FB" panose="020E0602020502020306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1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 anchor="ctr">
                    <a:solidFill>
                      <a:srgbClr val="FF85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27562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7884291-5096-4740-9904-079124785117}"/>
              </a:ext>
            </a:extLst>
          </p:cNvPr>
          <p:cNvSpPr/>
          <p:nvPr/>
        </p:nvSpPr>
        <p:spPr>
          <a:xfrm>
            <a:off x="0" y="-187474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Berlin Sans FB" panose="020E0602020502020306" pitchFamily="34" charset="0"/>
              </a:rPr>
              <a:t>Year 6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Berlin Sans FB" panose="020E0602020502020306" pitchFamily="34" charset="0"/>
              </a:rPr>
              <a:t>Trans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00FF00"/>
                </a:solidFill>
                <a:latin typeface="Berlin Sans FB" panose="020E0602020502020306" pitchFamily="34" charset="0"/>
              </a:rPr>
              <a:t>ition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latin typeface="Berlin Sans FB" panose="020E0602020502020306" pitchFamily="34" charset="0"/>
              </a:rPr>
              <a:t>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Berlin Sans FB" panose="020E0602020502020306" pitchFamily="34" charset="0"/>
              </a:rPr>
              <a:t>Sports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latin typeface="Berlin Sans FB" panose="020E0602020502020306" pitchFamily="34" charset="0"/>
              </a:rPr>
              <a:t> </a:t>
            </a:r>
            <a:r>
              <a:rPr lang="en-GB" sz="5400" b="1" dirty="0">
                <a:ln w="28575">
                  <a:solidFill>
                    <a:schemeClr val="tx1"/>
                  </a:solidFill>
                </a:ln>
                <a:solidFill>
                  <a:srgbClr val="FF0066"/>
                </a:solidFill>
                <a:latin typeface="Berlin Sans FB" panose="020E0602020502020306" pitchFamily="34" charset="0"/>
              </a:rPr>
              <a:t>Week</a:t>
            </a:r>
          </a:p>
        </p:txBody>
      </p:sp>
      <p:pic>
        <p:nvPicPr>
          <p:cNvPr id="1029" name="Picture 5" descr="Spiral Rainbow">
            <a:extLst>
              <a:ext uri="{FF2B5EF4-FFF2-40B4-BE49-F238E27FC236}">
                <a16:creationId xmlns:a16="http://schemas.microsoft.com/office/drawing/2014/main" id="{BB811C71-B579-4068-AA58-C7F4017BC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745" y="0"/>
            <a:ext cx="97472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Spiral Rainbow">
            <a:extLst>
              <a:ext uri="{FF2B5EF4-FFF2-40B4-BE49-F238E27FC236}">
                <a16:creationId xmlns:a16="http://schemas.microsoft.com/office/drawing/2014/main" id="{6DD6C589-42F3-48FA-B48B-B938EA0F5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1059236" y="0"/>
            <a:ext cx="974724" cy="57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26E414-59F6-438A-A38B-84CBC5151C7B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277" y="5561987"/>
            <a:ext cx="1156383" cy="125724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DE39607-3342-4E87-B606-6E831D5DB64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81042" y="698760"/>
            <a:ext cx="1156383" cy="1257246"/>
          </a:xfrm>
          <a:prstGeom prst="rect">
            <a:avLst/>
          </a:prstGeom>
        </p:spPr>
      </p:pic>
      <p:pic>
        <p:nvPicPr>
          <p:cNvPr id="1031" name="Picture 7" descr="Follow Us on Twitter">
            <a:extLst>
              <a:ext uri="{FF2B5EF4-FFF2-40B4-BE49-F238E27FC236}">
                <a16:creationId xmlns:a16="http://schemas.microsoft.com/office/drawing/2014/main" id="{AA6529C7-E01A-4B01-BD4A-BE8CD1C453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425" b="32326"/>
          <a:stretch/>
        </p:blipFill>
        <p:spPr bwMode="auto">
          <a:xfrm>
            <a:off x="10341019" y="5845467"/>
            <a:ext cx="1436427" cy="52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94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DA93-14A8-47B5-A97F-3658B88E7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22" y="381528"/>
            <a:ext cx="10515600" cy="13255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/>
              <a:t>Friday 26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5. Maths</a:t>
            </a:r>
          </a:p>
        </p:txBody>
      </p:sp>
      <p:pic>
        <p:nvPicPr>
          <p:cNvPr id="3074" name="Picture 2" descr="Principal's Welcome - Cambourne Village College">
            <a:extLst>
              <a:ext uri="{FF2B5EF4-FFF2-40B4-BE49-F238E27FC236}">
                <a16:creationId xmlns:a16="http://schemas.microsoft.com/office/drawing/2014/main" id="{2D99484C-BC28-4E43-BBAE-4423254A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BB3A2-661F-4135-9E0B-F257D1257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Welcome to the Maths department- have a go at working through the investigation they have set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PowerPoint</a:t>
            </a:r>
            <a:r>
              <a:rPr lang="en-GB" dirty="0"/>
              <a:t> [or </a:t>
            </a:r>
            <a:r>
              <a:rPr lang="en-GB" dirty="0">
                <a:hlinkClick r:id="rId4"/>
              </a:rPr>
              <a:t>PDF</a:t>
            </a:r>
            <a:r>
              <a:rPr lang="en-GB" dirty="0"/>
              <a:t>]</a:t>
            </a:r>
          </a:p>
          <a:p>
            <a:pPr marL="0" indent="0">
              <a:buNone/>
            </a:pPr>
            <a:r>
              <a:rPr lang="en-GB" i="1" dirty="0"/>
              <a:t>There are sound recordings in the PowerPoint to help with understanding.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9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B41D-CB75-4F01-9FA5-0BA4D567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A04D-47C5-41B4-AB04-9B02B99DD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u="sng" dirty="0">
              <a:hlinkClick r:id="rId2"/>
            </a:endParaRPr>
          </a:p>
          <a:p>
            <a:r>
              <a:rPr lang="en-GB" u="sng" dirty="0">
                <a:hlinkClick r:id="rId2"/>
              </a:rPr>
              <a:t>https://teams.microsoft.com/l/meetup-join/19%3ameeting_OTVlYjQzMzctNThhNS00OGY0LWI1YTUtYzlkMjU1NzBmNzFl%40thread.v2/0?context=%7b%22Tid%22%3a%227eeaedd6-bf37-4015-8fe9-19fbc2c02d55%22%2c%22Oid%22%3a%229ac6d61c-c951-4bb5-a363-e95498e83404%22%2c%22IsBroadcastMeeting%22%3atrue%7d</a:t>
            </a:r>
            <a:br>
              <a:rPr lang="en-GB" dirty="0"/>
            </a:br>
            <a:r>
              <a:rPr lang="en-GB" dirty="0"/>
              <a:t> 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D53C3B7-7DAC-4731-9654-ECFBA0284DB0}"/>
              </a:ext>
            </a:extLst>
          </p:cNvPr>
          <p:cNvSpPr txBox="1">
            <a:spLocks/>
          </p:cNvSpPr>
          <p:nvPr/>
        </p:nvSpPr>
        <p:spPr>
          <a:xfrm>
            <a:off x="917222" y="381528"/>
            <a:ext cx="10515600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Friday 26</a:t>
            </a:r>
            <a:r>
              <a:rPr lang="en-GB" baseline="30000" dirty="0"/>
              <a:t>th</a:t>
            </a:r>
            <a:r>
              <a:rPr lang="en-GB" dirty="0"/>
              <a:t> June</a:t>
            </a:r>
            <a:br>
              <a:rPr lang="en-GB" dirty="0"/>
            </a:br>
            <a:r>
              <a:rPr lang="en-GB" dirty="0"/>
              <a:t>6. Live Year Group session- 2:15pm   </a:t>
            </a:r>
          </a:p>
        </p:txBody>
      </p:sp>
      <p:pic>
        <p:nvPicPr>
          <p:cNvPr id="5" name="Picture 2" descr="Principal's Welcome - Cambourne Village College">
            <a:extLst>
              <a:ext uri="{FF2B5EF4-FFF2-40B4-BE49-F238E27FC236}">
                <a16:creationId xmlns:a16="http://schemas.microsoft.com/office/drawing/2014/main" id="{A2023166-ECE6-4C03-9866-F227E7871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0978" y="496888"/>
            <a:ext cx="1193800" cy="109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304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2B508C1C0D8A438E844F7EB90BDEF1" ma:contentTypeVersion="13" ma:contentTypeDescription="Create a new document." ma:contentTypeScope="" ma:versionID="f1c5d79c16e52f45d9dec9604a7522d0">
  <xsd:schema xmlns:xsd="http://www.w3.org/2001/XMLSchema" xmlns:xs="http://www.w3.org/2001/XMLSchema" xmlns:p="http://schemas.microsoft.com/office/2006/metadata/properties" xmlns:ns3="1cc7bb73-3e79-4f4a-a67f-08318b8cf477" xmlns:ns4="4d2234bd-4f4d-4aef-b1b4-2804e606a493" targetNamespace="http://schemas.microsoft.com/office/2006/metadata/properties" ma:root="true" ma:fieldsID="cb97031e403c391311c888a5bcf63a2f" ns3:_="" ns4:_="">
    <xsd:import namespace="1cc7bb73-3e79-4f4a-a67f-08318b8cf477"/>
    <xsd:import namespace="4d2234bd-4f4d-4aef-b1b4-2804e606a4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7bb73-3e79-4f4a-a67f-08318b8cf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234bd-4f4d-4aef-b1b4-2804e606a49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2F3CD7-B223-42F7-9412-427E3147714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8FDE523-00C9-4E72-90DD-67263B721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c7bb73-3e79-4f4a-a67f-08318b8cf477"/>
    <ds:schemaRef ds:uri="4d2234bd-4f4d-4aef-b1b4-2804e606a4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F974C2-6505-4E22-B47A-95FDD76E05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Berlin Sans FB</vt:lpstr>
      <vt:lpstr>Calibri</vt:lpstr>
      <vt:lpstr>Calibri Light</vt:lpstr>
      <vt:lpstr>Office Theme</vt:lpstr>
      <vt:lpstr>Friday 26th June   1. Pastoral activity  2. Geography 3. Art 4. PE  5. Maths 6. 2:15pm Live session   Optional extra:  Extra dose of History </vt:lpstr>
      <vt:lpstr>Friday 26th June 1. Pastoral activity- Year group values </vt:lpstr>
      <vt:lpstr>Friday 26th June 2.Geography </vt:lpstr>
      <vt:lpstr>Friday 26th June 3. Art</vt:lpstr>
      <vt:lpstr>PowerPoint Presentation</vt:lpstr>
      <vt:lpstr>Friday 26th June 5. Maths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Boyns</dc:creator>
  <cp:lastModifiedBy>Dominique Payne</cp:lastModifiedBy>
  <cp:revision>2</cp:revision>
  <dcterms:created xsi:type="dcterms:W3CDTF">2020-06-19T09:14:32Z</dcterms:created>
  <dcterms:modified xsi:type="dcterms:W3CDTF">2020-06-24T08:37:26Z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0x010100CF2B508C1C0D8A438E844F7EB90BDEF1</vt:lpwstr>
  </property>
</Properties>
</file>