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7" r:id="rId5"/>
    <p:sldId id="268" r:id="rId6"/>
    <p:sldId id="273" r:id="rId7"/>
    <p:sldId id="277" r:id="rId8"/>
    <p:sldId id="274" r:id="rId9"/>
    <p:sldId id="275" r:id="rId10"/>
    <p:sldId id="271" r:id="rId11"/>
    <p:sldId id="272" r:id="rId12"/>
    <p:sldId id="27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E46CD1-B451-4513-B5EA-A28EC44F6892}" v="1" dt="2020-06-19T13:45:04.3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Gelder" userId="d1bfa3c2-d0fd-47cd-883a-e0b38ed33bad" providerId="ADAL" clId="{D2393A86-5B2C-4547-8011-2A344F5CCFBF}"/>
    <pc:docChg chg="delSld">
      <pc:chgData name="Hannah Gelder" userId="d1bfa3c2-d0fd-47cd-883a-e0b38ed33bad" providerId="ADAL" clId="{D2393A86-5B2C-4547-8011-2A344F5CCFBF}" dt="2020-06-11T17:43:01.069" v="4" actId="47"/>
      <pc:docMkLst>
        <pc:docMk/>
      </pc:docMkLst>
      <pc:sldChg chg="del">
        <pc:chgData name="Hannah Gelder" userId="d1bfa3c2-d0fd-47cd-883a-e0b38ed33bad" providerId="ADAL" clId="{D2393A86-5B2C-4547-8011-2A344F5CCFBF}" dt="2020-06-11T17:42:57.541" v="0" actId="47"/>
        <pc:sldMkLst>
          <pc:docMk/>
          <pc:sldMk cId="0" sldId="257"/>
        </pc:sldMkLst>
      </pc:sldChg>
      <pc:sldChg chg="del">
        <pc:chgData name="Hannah Gelder" userId="d1bfa3c2-d0fd-47cd-883a-e0b38ed33bad" providerId="ADAL" clId="{D2393A86-5B2C-4547-8011-2A344F5CCFBF}" dt="2020-06-11T17:42:58.121" v="1" actId="47"/>
        <pc:sldMkLst>
          <pc:docMk/>
          <pc:sldMk cId="0" sldId="258"/>
        </pc:sldMkLst>
      </pc:sldChg>
      <pc:sldChg chg="del">
        <pc:chgData name="Hannah Gelder" userId="d1bfa3c2-d0fd-47cd-883a-e0b38ed33bad" providerId="ADAL" clId="{D2393A86-5B2C-4547-8011-2A344F5CCFBF}" dt="2020-06-11T17:42:58.636" v="2" actId="47"/>
        <pc:sldMkLst>
          <pc:docMk/>
          <pc:sldMk cId="0" sldId="260"/>
        </pc:sldMkLst>
      </pc:sldChg>
      <pc:sldChg chg="del">
        <pc:chgData name="Hannah Gelder" userId="d1bfa3c2-d0fd-47cd-883a-e0b38ed33bad" providerId="ADAL" clId="{D2393A86-5B2C-4547-8011-2A344F5CCFBF}" dt="2020-06-11T17:43:00.356" v="3" actId="47"/>
        <pc:sldMkLst>
          <pc:docMk/>
          <pc:sldMk cId="0" sldId="263"/>
        </pc:sldMkLst>
      </pc:sldChg>
      <pc:sldChg chg="del">
        <pc:chgData name="Hannah Gelder" userId="d1bfa3c2-d0fd-47cd-883a-e0b38ed33bad" providerId="ADAL" clId="{D2393A86-5B2C-4547-8011-2A344F5CCFBF}" dt="2020-06-11T17:43:01.069" v="4" actId="47"/>
        <pc:sldMkLst>
          <pc:docMk/>
          <pc:sldMk cId="0" sldId="264"/>
        </pc:sldMkLst>
      </pc:sldChg>
    </pc:docChg>
  </pc:docChgLst>
  <pc:docChgLst>
    <pc:chgData name="Hannah Gelder" userId="d1bfa3c2-d0fd-47cd-883a-e0b38ed33bad" providerId="ADAL" clId="{404EAEB5-92DC-40B8-B734-E90CF990C3B9}"/>
    <pc:docChg chg="custSel addSld modSld">
      <pc:chgData name="Hannah Gelder" userId="d1bfa3c2-d0fd-47cd-883a-e0b38ed33bad" providerId="ADAL" clId="{404EAEB5-92DC-40B8-B734-E90CF990C3B9}" dt="2020-06-16T13:49:11.806" v="1145" actId="1076"/>
      <pc:docMkLst>
        <pc:docMk/>
      </pc:docMkLst>
      <pc:sldChg chg="modSp mod">
        <pc:chgData name="Hannah Gelder" userId="d1bfa3c2-d0fd-47cd-883a-e0b38ed33bad" providerId="ADAL" clId="{404EAEB5-92DC-40B8-B734-E90CF990C3B9}" dt="2020-06-15T13:24:40.011" v="201" actId="20577"/>
        <pc:sldMkLst>
          <pc:docMk/>
          <pc:sldMk cId="0" sldId="267"/>
        </pc:sldMkLst>
        <pc:spChg chg="mod">
          <ac:chgData name="Hannah Gelder" userId="d1bfa3c2-d0fd-47cd-883a-e0b38ed33bad" providerId="ADAL" clId="{404EAEB5-92DC-40B8-B734-E90CF990C3B9}" dt="2020-06-15T13:24:40.011" v="201" actId="20577"/>
          <ac:spMkLst>
            <pc:docMk/>
            <pc:sldMk cId="0" sldId="267"/>
            <ac:spMk id="5" creationId="{818E0C68-2F02-4922-8020-17650CB27014}"/>
          </ac:spMkLst>
        </pc:spChg>
      </pc:sldChg>
      <pc:sldChg chg="modAnim">
        <pc:chgData name="Hannah Gelder" userId="d1bfa3c2-d0fd-47cd-883a-e0b38ed33bad" providerId="ADAL" clId="{404EAEB5-92DC-40B8-B734-E90CF990C3B9}" dt="2020-06-12T10:17:12.127" v="1"/>
        <pc:sldMkLst>
          <pc:docMk/>
          <pc:sldMk cId="0" sldId="271"/>
        </pc:sldMkLst>
      </pc:sldChg>
      <pc:sldChg chg="addSp delSp modSp mod">
        <pc:chgData name="Hannah Gelder" userId="d1bfa3c2-d0fd-47cd-883a-e0b38ed33bad" providerId="ADAL" clId="{404EAEB5-92DC-40B8-B734-E90CF990C3B9}" dt="2020-06-16T13:49:11.806" v="1145" actId="1076"/>
        <pc:sldMkLst>
          <pc:docMk/>
          <pc:sldMk cId="0" sldId="272"/>
        </pc:sldMkLst>
        <pc:spChg chg="mod">
          <ac:chgData name="Hannah Gelder" userId="d1bfa3c2-d0fd-47cd-883a-e0b38ed33bad" providerId="ADAL" clId="{404EAEB5-92DC-40B8-B734-E90CF990C3B9}" dt="2020-06-12T10:28:46.599" v="187" actId="20577"/>
          <ac:spMkLst>
            <pc:docMk/>
            <pc:sldMk cId="0" sldId="272"/>
            <ac:spMk id="2" creationId="{F36EB9FD-4811-4B0D-92CC-8A1548F5E888}"/>
          </ac:spMkLst>
        </pc:spChg>
        <pc:spChg chg="mod">
          <ac:chgData name="Hannah Gelder" userId="d1bfa3c2-d0fd-47cd-883a-e0b38ed33bad" providerId="ADAL" clId="{404EAEB5-92DC-40B8-B734-E90CF990C3B9}" dt="2020-06-12T10:27:26.118" v="116" actId="20577"/>
          <ac:spMkLst>
            <pc:docMk/>
            <pc:sldMk cId="0" sldId="272"/>
            <ac:spMk id="3" creationId="{509B00BB-BBB5-4375-BB42-96227B795A4F}"/>
          </ac:spMkLst>
        </pc:spChg>
        <pc:spChg chg="mod">
          <ac:chgData name="Hannah Gelder" userId="d1bfa3c2-d0fd-47cd-883a-e0b38ed33bad" providerId="ADAL" clId="{404EAEB5-92DC-40B8-B734-E90CF990C3B9}" dt="2020-06-16T13:47:14.848" v="1129" actId="20577"/>
          <ac:spMkLst>
            <pc:docMk/>
            <pc:sldMk cId="0" sldId="272"/>
            <ac:spMk id="6" creationId="{61BB17AD-B7F1-4F38-B8BC-947EC24A8782}"/>
          </ac:spMkLst>
        </pc:spChg>
        <pc:picChg chg="add del mod modCrop">
          <ac:chgData name="Hannah Gelder" userId="d1bfa3c2-d0fd-47cd-883a-e0b38ed33bad" providerId="ADAL" clId="{404EAEB5-92DC-40B8-B734-E90CF990C3B9}" dt="2020-06-16T13:48:33.500" v="1139" actId="478"/>
          <ac:picMkLst>
            <pc:docMk/>
            <pc:sldMk cId="0" sldId="272"/>
            <ac:picMk id="8" creationId="{6ACDA274-BCB9-4257-9FCD-7FE9062EC1D1}"/>
          </ac:picMkLst>
        </pc:picChg>
        <pc:picChg chg="add mod">
          <ac:chgData name="Hannah Gelder" userId="d1bfa3c2-d0fd-47cd-883a-e0b38ed33bad" providerId="ADAL" clId="{404EAEB5-92DC-40B8-B734-E90CF990C3B9}" dt="2020-06-16T13:49:08.371" v="1144" actId="1076"/>
          <ac:picMkLst>
            <pc:docMk/>
            <pc:sldMk cId="0" sldId="272"/>
            <ac:picMk id="2050" creationId="{A30C791B-5177-4E2A-A52F-DC25AB4BA032}"/>
          </ac:picMkLst>
        </pc:picChg>
        <pc:picChg chg="add mod">
          <ac:chgData name="Hannah Gelder" userId="d1bfa3c2-d0fd-47cd-883a-e0b38ed33bad" providerId="ADAL" clId="{404EAEB5-92DC-40B8-B734-E90CF990C3B9}" dt="2020-06-16T13:49:11.806" v="1145" actId="1076"/>
          <ac:picMkLst>
            <pc:docMk/>
            <pc:sldMk cId="0" sldId="272"/>
            <ac:picMk id="2052" creationId="{5B051FE9-341D-45B1-965A-6BFF5E30E797}"/>
          </ac:picMkLst>
        </pc:picChg>
      </pc:sldChg>
      <pc:sldChg chg="addSp delSp modSp mod">
        <pc:chgData name="Hannah Gelder" userId="d1bfa3c2-d0fd-47cd-883a-e0b38ed33bad" providerId="ADAL" clId="{404EAEB5-92DC-40B8-B734-E90CF990C3B9}" dt="2020-06-16T13:30:49.268" v="1104" actId="478"/>
        <pc:sldMkLst>
          <pc:docMk/>
          <pc:sldMk cId="3664346198" sldId="273"/>
        </pc:sldMkLst>
        <pc:spChg chg="add del mod">
          <ac:chgData name="Hannah Gelder" userId="d1bfa3c2-d0fd-47cd-883a-e0b38ed33bad" providerId="ADAL" clId="{404EAEB5-92DC-40B8-B734-E90CF990C3B9}" dt="2020-06-16T13:30:49.268" v="1104" actId="478"/>
          <ac:spMkLst>
            <pc:docMk/>
            <pc:sldMk cId="3664346198" sldId="273"/>
            <ac:spMk id="14" creationId="{4DE2F518-7B8C-4A68-B311-950EEEF83C9E}"/>
          </ac:spMkLst>
        </pc:spChg>
        <pc:grpChg chg="add del">
          <ac:chgData name="Hannah Gelder" userId="d1bfa3c2-d0fd-47cd-883a-e0b38ed33bad" providerId="ADAL" clId="{404EAEB5-92DC-40B8-B734-E90CF990C3B9}" dt="2020-06-16T13:30:45.094" v="1103" actId="478"/>
          <ac:grpSpMkLst>
            <pc:docMk/>
            <pc:sldMk cId="3664346198" sldId="273"/>
            <ac:grpSpMk id="8" creationId="{57238A0A-64A0-44A6-96B6-2C1885EBF22E}"/>
          </ac:grpSpMkLst>
        </pc:grpChg>
      </pc:sldChg>
      <pc:sldChg chg="addSp delSp modSp mod modAnim">
        <pc:chgData name="Hannah Gelder" userId="d1bfa3c2-d0fd-47cd-883a-e0b38ed33bad" providerId="ADAL" clId="{404EAEB5-92DC-40B8-B734-E90CF990C3B9}" dt="2020-06-16T10:35:55.300" v="572" actId="21"/>
        <pc:sldMkLst>
          <pc:docMk/>
          <pc:sldMk cId="3586849019" sldId="274"/>
        </pc:sldMkLst>
        <pc:spChg chg="add mod">
          <ac:chgData name="Hannah Gelder" userId="d1bfa3c2-d0fd-47cd-883a-e0b38ed33bad" providerId="ADAL" clId="{404EAEB5-92DC-40B8-B734-E90CF990C3B9}" dt="2020-06-15T16:20:58.505" v="542" actId="20577"/>
          <ac:spMkLst>
            <pc:docMk/>
            <pc:sldMk cId="3586849019" sldId="274"/>
            <ac:spMk id="4" creationId="{A8DEF55E-A9DB-4871-8FF1-F9F2B66CABE2}"/>
          </ac:spMkLst>
        </pc:spChg>
        <pc:spChg chg="del">
          <ac:chgData name="Hannah Gelder" userId="d1bfa3c2-d0fd-47cd-883a-e0b38ed33bad" providerId="ADAL" clId="{404EAEB5-92DC-40B8-B734-E90CF990C3B9}" dt="2020-06-15T13:28:53.741" v="202" actId="21"/>
          <ac:spMkLst>
            <pc:docMk/>
            <pc:sldMk cId="3586849019" sldId="274"/>
            <ac:spMk id="10" creationId="{FC2BF6AE-E882-4301-99AB-A10F5E919CEA}"/>
          </ac:spMkLst>
        </pc:spChg>
        <pc:grpChg chg="add del mod">
          <ac:chgData name="Hannah Gelder" userId="d1bfa3c2-d0fd-47cd-883a-e0b38ed33bad" providerId="ADAL" clId="{404EAEB5-92DC-40B8-B734-E90CF990C3B9}" dt="2020-06-16T10:35:55.300" v="572" actId="21"/>
          <ac:grpSpMkLst>
            <pc:docMk/>
            <pc:sldMk cId="3586849019" sldId="274"/>
            <ac:grpSpMk id="15" creationId="{E0351DB3-4FAE-4DAC-83CA-093289365FCA}"/>
          </ac:grpSpMkLst>
        </pc:grpChg>
        <pc:picChg chg="add mod">
          <ac:chgData name="Hannah Gelder" userId="d1bfa3c2-d0fd-47cd-883a-e0b38ed33bad" providerId="ADAL" clId="{404EAEB5-92DC-40B8-B734-E90CF990C3B9}" dt="2020-06-16T10:35:21.620" v="570" actId="164"/>
          <ac:picMkLst>
            <pc:docMk/>
            <pc:sldMk cId="3586849019" sldId="274"/>
            <ac:picMk id="8" creationId="{3AAA0D55-E858-4012-A4F7-58E977C05DCA}"/>
          </ac:picMkLst>
        </pc:picChg>
        <pc:picChg chg="add mod">
          <ac:chgData name="Hannah Gelder" userId="d1bfa3c2-d0fd-47cd-883a-e0b38ed33bad" providerId="ADAL" clId="{404EAEB5-92DC-40B8-B734-E90CF990C3B9}" dt="2020-06-16T10:35:21.620" v="570" actId="164"/>
          <ac:picMkLst>
            <pc:docMk/>
            <pc:sldMk cId="3586849019" sldId="274"/>
            <ac:picMk id="10" creationId="{76BF6672-9AA4-4167-80D7-388EAA53B39D}"/>
          </ac:picMkLst>
        </pc:picChg>
        <pc:picChg chg="add mod">
          <ac:chgData name="Hannah Gelder" userId="d1bfa3c2-d0fd-47cd-883a-e0b38ed33bad" providerId="ADAL" clId="{404EAEB5-92DC-40B8-B734-E90CF990C3B9}" dt="2020-06-16T10:35:21.620" v="570" actId="164"/>
          <ac:picMkLst>
            <pc:docMk/>
            <pc:sldMk cId="3586849019" sldId="274"/>
            <ac:picMk id="12" creationId="{23DD1F0D-7E15-4FA8-B528-78A20D8835DD}"/>
          </ac:picMkLst>
        </pc:picChg>
        <pc:picChg chg="add mod">
          <ac:chgData name="Hannah Gelder" userId="d1bfa3c2-d0fd-47cd-883a-e0b38ed33bad" providerId="ADAL" clId="{404EAEB5-92DC-40B8-B734-E90CF990C3B9}" dt="2020-06-16T10:35:21.620" v="570" actId="164"/>
          <ac:picMkLst>
            <pc:docMk/>
            <pc:sldMk cId="3586849019" sldId="274"/>
            <ac:picMk id="14" creationId="{DD5A51A8-6B13-4B0C-8EBA-23DE47B34B09}"/>
          </ac:picMkLst>
        </pc:picChg>
        <pc:picChg chg="add mod">
          <ac:chgData name="Hannah Gelder" userId="d1bfa3c2-d0fd-47cd-883a-e0b38ed33bad" providerId="ADAL" clId="{404EAEB5-92DC-40B8-B734-E90CF990C3B9}" dt="2020-06-16T10:35:21.620" v="570" actId="164"/>
          <ac:picMkLst>
            <pc:docMk/>
            <pc:sldMk cId="3586849019" sldId="274"/>
            <ac:picMk id="1026" creationId="{7215193F-2791-47B1-A39D-11050EE58213}"/>
          </ac:picMkLst>
        </pc:picChg>
      </pc:sldChg>
      <pc:sldChg chg="addSp delSp modSp add mod">
        <pc:chgData name="Hannah Gelder" userId="d1bfa3c2-d0fd-47cd-883a-e0b38ed33bad" providerId="ADAL" clId="{404EAEB5-92DC-40B8-B734-E90CF990C3B9}" dt="2020-06-15T13:29:22.221" v="224" actId="478"/>
        <pc:sldMkLst>
          <pc:docMk/>
          <pc:sldMk cId="3295590437" sldId="275"/>
        </pc:sldMkLst>
        <pc:spChg chg="del">
          <ac:chgData name="Hannah Gelder" userId="d1bfa3c2-d0fd-47cd-883a-e0b38ed33bad" providerId="ADAL" clId="{404EAEB5-92DC-40B8-B734-E90CF990C3B9}" dt="2020-06-15T13:29:22.221" v="224" actId="478"/>
          <ac:spMkLst>
            <pc:docMk/>
            <pc:sldMk cId="3295590437" sldId="275"/>
            <ac:spMk id="2" creationId="{26E5B8B8-6396-49F8-A408-D931BD723497}"/>
          </ac:spMkLst>
        </pc:spChg>
        <pc:spChg chg="mod">
          <ac:chgData name="Hannah Gelder" userId="d1bfa3c2-d0fd-47cd-883a-e0b38ed33bad" providerId="ADAL" clId="{404EAEB5-92DC-40B8-B734-E90CF990C3B9}" dt="2020-06-15T13:29:14.475" v="223" actId="122"/>
          <ac:spMkLst>
            <pc:docMk/>
            <pc:sldMk cId="3295590437" sldId="275"/>
            <ac:spMk id="5" creationId="{1B67D7CF-6425-4357-BE3A-D85A76C65BC7}"/>
          </ac:spMkLst>
        </pc:spChg>
        <pc:spChg chg="add">
          <ac:chgData name="Hannah Gelder" userId="d1bfa3c2-d0fd-47cd-883a-e0b38ed33bad" providerId="ADAL" clId="{404EAEB5-92DC-40B8-B734-E90CF990C3B9}" dt="2020-06-15T13:29:04.111" v="204"/>
          <ac:spMkLst>
            <pc:docMk/>
            <pc:sldMk cId="3295590437" sldId="275"/>
            <ac:spMk id="8" creationId="{1E83606B-AF4D-4144-AF7F-CACCD6825E8C}"/>
          </ac:spMkLst>
        </pc:spChg>
        <pc:cxnChg chg="del mod">
          <ac:chgData name="Hannah Gelder" userId="d1bfa3c2-d0fd-47cd-883a-e0b38ed33bad" providerId="ADAL" clId="{404EAEB5-92DC-40B8-B734-E90CF990C3B9}" dt="2020-06-15T13:29:22.221" v="224" actId="478"/>
          <ac:cxnSpMkLst>
            <pc:docMk/>
            <pc:sldMk cId="3295590437" sldId="275"/>
            <ac:cxnSpMk id="6" creationId="{BD39F500-76C3-469D-9515-F7D65FFC2218}"/>
          </ac:cxnSpMkLst>
        </pc:cxnChg>
      </pc:sldChg>
      <pc:sldChg chg="addSp delSp modSp new mod">
        <pc:chgData name="Hannah Gelder" userId="d1bfa3c2-d0fd-47cd-883a-e0b38ed33bad" providerId="ADAL" clId="{404EAEB5-92DC-40B8-B734-E90CF990C3B9}" dt="2020-06-16T13:25:50.928" v="1101" actId="20577"/>
        <pc:sldMkLst>
          <pc:docMk/>
          <pc:sldMk cId="1030022629" sldId="276"/>
        </pc:sldMkLst>
        <pc:spChg chg="del">
          <ac:chgData name="Hannah Gelder" userId="d1bfa3c2-d0fd-47cd-883a-e0b38ed33bad" providerId="ADAL" clId="{404EAEB5-92DC-40B8-B734-E90CF990C3B9}" dt="2020-06-16T13:19:36.517" v="820" actId="478"/>
          <ac:spMkLst>
            <pc:docMk/>
            <pc:sldMk cId="1030022629" sldId="276"/>
            <ac:spMk id="2" creationId="{1957F8BA-3538-4720-809F-65C3C0348605}"/>
          </ac:spMkLst>
        </pc:spChg>
        <pc:spChg chg="mod">
          <ac:chgData name="Hannah Gelder" userId="d1bfa3c2-d0fd-47cd-883a-e0b38ed33bad" providerId="ADAL" clId="{404EAEB5-92DC-40B8-B734-E90CF990C3B9}" dt="2020-06-16T13:25:50.928" v="1101" actId="20577"/>
          <ac:spMkLst>
            <pc:docMk/>
            <pc:sldMk cId="1030022629" sldId="276"/>
            <ac:spMk id="3" creationId="{7137050E-5182-4AC5-A4BD-D3FE1C1EDFBB}"/>
          </ac:spMkLst>
        </pc:spChg>
        <pc:spChg chg="add">
          <ac:chgData name="Hannah Gelder" userId="d1bfa3c2-d0fd-47cd-883a-e0b38ed33bad" providerId="ADAL" clId="{404EAEB5-92DC-40B8-B734-E90CF990C3B9}" dt="2020-06-16T13:19:31.888" v="819"/>
          <ac:spMkLst>
            <pc:docMk/>
            <pc:sldMk cId="1030022629" sldId="276"/>
            <ac:spMk id="4" creationId="{5918E35C-8F98-4890-BEC0-06AD063F935D}"/>
          </ac:spMkLst>
        </pc:spChg>
        <pc:picChg chg="add mod">
          <ac:chgData name="Hannah Gelder" userId="d1bfa3c2-d0fd-47cd-883a-e0b38ed33bad" providerId="ADAL" clId="{404EAEB5-92DC-40B8-B734-E90CF990C3B9}" dt="2020-06-16T13:22:02.828" v="1067" actId="1076"/>
          <ac:picMkLst>
            <pc:docMk/>
            <pc:sldMk cId="1030022629" sldId="276"/>
            <ac:picMk id="6" creationId="{6697CD98-B8F2-48E2-B046-3DEF195B971D}"/>
          </ac:picMkLst>
        </pc:picChg>
      </pc:sldChg>
      <pc:sldChg chg="add">
        <pc:chgData name="Hannah Gelder" userId="d1bfa3c2-d0fd-47cd-883a-e0b38ed33bad" providerId="ADAL" clId="{404EAEB5-92DC-40B8-B734-E90CF990C3B9}" dt="2020-06-16T13:30:40.949" v="1102"/>
        <pc:sldMkLst>
          <pc:docMk/>
          <pc:sldMk cId="1284683719" sldId="27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AB9A5A-395B-4E65-A4A1-90E4EA8A8BE1}" type="datetimeFigureOut">
              <a:rPr lang="en-GB" smtClean="0"/>
              <a:t>19/06/2020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64793B-C4AE-4E79-9915-F22034734AFC}" type="slidenum">
              <a:rPr lang="en-GB" smtClean="0"/>
              <a:t>‹#›</a:t>
            </a:fld>
            <a:endParaRPr lang="en-GB"/>
          </a:p>
        </p:txBody>
      </p:sp>
    </p:spTree>
    <p:extLst>
      <p:ext uri="{BB962C8B-B14F-4D97-AF65-F5344CB8AC3E}">
        <p14:creationId xmlns:p14="http://schemas.microsoft.com/office/powerpoint/2010/main" val="311297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5D0EB-9AE2-4F73-833D-760E7C7237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DA8AED8-E782-43F8-B60C-81D46B3C3D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891C2B1-239E-45FE-832D-CCA13AC3C346}"/>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5" name="Footer Placeholder 4">
            <a:extLst>
              <a:ext uri="{FF2B5EF4-FFF2-40B4-BE49-F238E27FC236}">
                <a16:creationId xmlns:a16="http://schemas.microsoft.com/office/drawing/2014/main" id="{A5A54C66-9EED-4291-9D46-F85EE8AE2E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01DAC9-DB61-4520-A47E-7240B36581F4}"/>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920008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77FE3-A1EF-4771-AD69-A1F7132A7D8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5BBF0B-B038-49AD-B9FF-FF517C24D7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1324DB-CDE0-4E71-BDEE-39EC7AE7B6EB}"/>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5" name="Footer Placeholder 4">
            <a:extLst>
              <a:ext uri="{FF2B5EF4-FFF2-40B4-BE49-F238E27FC236}">
                <a16:creationId xmlns:a16="http://schemas.microsoft.com/office/drawing/2014/main" id="{9D9E548C-B8D6-4FBC-8DAD-84F2572C15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9CE4C0-88C0-47B3-BB72-E1379F0D6972}"/>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513642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6A38E6-2271-4A0D-B13D-E12C65898E5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B54C10-6AB2-4113-BEE3-927F7196F8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698291-A5AD-46AA-8B97-7645F7A8094A}"/>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5" name="Footer Placeholder 4">
            <a:extLst>
              <a:ext uri="{FF2B5EF4-FFF2-40B4-BE49-F238E27FC236}">
                <a16:creationId xmlns:a16="http://schemas.microsoft.com/office/drawing/2014/main" id="{D1F0AF32-7948-4429-9E61-0B3CFFEFDA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9BE26E-9F59-4CC3-916E-111B1DBA03A9}"/>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139392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6503C-8EF9-461D-B76F-6EC47AEAFD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5DE3F44-5A72-44F2-AF48-7B224F9BB1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9C019B-B96B-4E6D-A006-82280A3C36DF}"/>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5" name="Footer Placeholder 4">
            <a:extLst>
              <a:ext uri="{FF2B5EF4-FFF2-40B4-BE49-F238E27FC236}">
                <a16:creationId xmlns:a16="http://schemas.microsoft.com/office/drawing/2014/main" id="{19589B12-3B4D-4BA4-BEDB-6A349BCE8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000EB2-C7B4-41E8-8CF2-3CB26EBF6736}"/>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413029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04CA0-8D5B-475D-A74C-C1BD7FC81E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D0C6E34-061D-41FD-AB92-07AE63C71A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0DBFE6-7190-40F2-AB50-91FC1DAFAB31}"/>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5" name="Footer Placeholder 4">
            <a:extLst>
              <a:ext uri="{FF2B5EF4-FFF2-40B4-BE49-F238E27FC236}">
                <a16:creationId xmlns:a16="http://schemas.microsoft.com/office/drawing/2014/main" id="{6D7D11D5-F96D-4CC6-B6FC-BF6F08AE6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723F-5D8F-48A1-B865-9B45D148DD10}"/>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2036451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7162-2EDA-4C46-AAB6-3F3E7ACC03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5236A9B-DBD9-4D5B-A780-9A85883D8C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EBD5D03-AD38-4210-9D5C-E2FED1989D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2EFA00-1085-436F-AB94-691CD17A3316}"/>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6" name="Footer Placeholder 5">
            <a:extLst>
              <a:ext uri="{FF2B5EF4-FFF2-40B4-BE49-F238E27FC236}">
                <a16:creationId xmlns:a16="http://schemas.microsoft.com/office/drawing/2014/main" id="{818B90CC-D180-45F0-AF3F-A021DA33FB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226D68-B53C-4BA6-991A-BC3D3833F258}"/>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2885547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10AE9-A6F4-4729-9801-9BD2AD47C6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846684-4D8A-4B4D-9C6B-318BA63830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4EA941-D147-4F69-B7CC-D590A108C6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5AD685C-66BD-41D0-A0E2-154F6516F6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DE8930-923D-40A5-9EE9-C29CA2A0BC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BAED91A-0C3B-4180-A02E-2517B3CEBA71}"/>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8" name="Footer Placeholder 7">
            <a:extLst>
              <a:ext uri="{FF2B5EF4-FFF2-40B4-BE49-F238E27FC236}">
                <a16:creationId xmlns:a16="http://schemas.microsoft.com/office/drawing/2014/main" id="{934F06F9-0C17-43BD-884A-1FBE18A43F7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795233-F7EE-4FD5-BEF1-C085403010FE}"/>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3359785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B4053-E571-42F5-AB2C-3F28E796FB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830BCF1-4A82-40CB-9B88-C8E7D0573C0D}"/>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4" name="Footer Placeholder 3">
            <a:extLst>
              <a:ext uri="{FF2B5EF4-FFF2-40B4-BE49-F238E27FC236}">
                <a16:creationId xmlns:a16="http://schemas.microsoft.com/office/drawing/2014/main" id="{1A71B0C5-11E9-4DFF-B226-A06D94242ED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D5D766-FEDB-412C-8843-6D57DC06F456}"/>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3988632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F81D99-A26E-4D31-879B-C5C43DB444B3}"/>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3" name="Footer Placeholder 2">
            <a:extLst>
              <a:ext uri="{FF2B5EF4-FFF2-40B4-BE49-F238E27FC236}">
                <a16:creationId xmlns:a16="http://schemas.microsoft.com/office/drawing/2014/main" id="{9325BCD3-5BEE-4FD3-80CA-33B228967BD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82B3A4-6C57-4B6B-9D3A-B27B9F6100E7}"/>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2034988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3534D-EBEA-42FE-BA82-CDE026D91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0E74F6F-3CBF-4190-B82E-9A66D77027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AE2FDA7-9D3A-41AE-B42F-63EC456E9F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E46DA8-D701-48A7-AD58-8BA0D38676AE}"/>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6" name="Footer Placeholder 5">
            <a:extLst>
              <a:ext uri="{FF2B5EF4-FFF2-40B4-BE49-F238E27FC236}">
                <a16:creationId xmlns:a16="http://schemas.microsoft.com/office/drawing/2014/main" id="{37D01B45-3EB9-447F-BC8D-F6EE48E274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EA9EEA-9721-41DD-83EF-7915C9064ABB}"/>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2676266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B5000-5C9B-4B71-B67F-FD3673DB6A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87844B5-1921-4EDD-B8B8-F41177E74E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46F74BE-36C8-48B4-9382-313EBA48C9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25141A-23E1-4343-8222-A80636340A2E}"/>
              </a:ext>
            </a:extLst>
          </p:cNvPr>
          <p:cNvSpPr>
            <a:spLocks noGrp="1"/>
          </p:cNvSpPr>
          <p:nvPr>
            <p:ph type="dt" sz="half" idx="10"/>
          </p:nvPr>
        </p:nvSpPr>
        <p:spPr/>
        <p:txBody>
          <a:bodyPr/>
          <a:lstStyle/>
          <a:p>
            <a:fld id="{D5068C5D-CB79-47EA-808D-4822E64816E1}" type="datetimeFigureOut">
              <a:rPr lang="en-GB" smtClean="0"/>
              <a:t>19/06/2020</a:t>
            </a:fld>
            <a:endParaRPr lang="en-GB"/>
          </a:p>
        </p:txBody>
      </p:sp>
      <p:sp>
        <p:nvSpPr>
          <p:cNvPr id="6" name="Footer Placeholder 5">
            <a:extLst>
              <a:ext uri="{FF2B5EF4-FFF2-40B4-BE49-F238E27FC236}">
                <a16:creationId xmlns:a16="http://schemas.microsoft.com/office/drawing/2014/main" id="{44DE7B03-6C56-48C9-94EF-C1D1EE219B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75069D-2FD1-4103-93B2-CAC92ABE71F9}"/>
              </a:ext>
            </a:extLst>
          </p:cNvPr>
          <p:cNvSpPr>
            <a:spLocks noGrp="1"/>
          </p:cNvSpPr>
          <p:nvPr>
            <p:ph type="sldNum" sz="quarter" idx="12"/>
          </p:nvPr>
        </p:nvSpPr>
        <p:spPr/>
        <p:txBody>
          <a:bodyPr/>
          <a:lstStyle/>
          <a:p>
            <a:fld id="{E545FEC7-1BFB-4674-8951-F8A246B8B1DE}" type="slidenum">
              <a:rPr lang="en-GB" smtClean="0"/>
              <a:t>‹#›</a:t>
            </a:fld>
            <a:endParaRPr lang="en-GB"/>
          </a:p>
        </p:txBody>
      </p:sp>
    </p:spTree>
    <p:extLst>
      <p:ext uri="{BB962C8B-B14F-4D97-AF65-F5344CB8AC3E}">
        <p14:creationId xmlns:p14="http://schemas.microsoft.com/office/powerpoint/2010/main" val="3393067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17AD43-BA9F-4159-8215-8E1F73EE92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C2FBF6-4DE7-492E-B58E-9B19E46AF2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E3DDAE-6591-4993-B64D-62AC65230A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068C5D-CB79-47EA-808D-4822E64816E1}" type="datetimeFigureOut">
              <a:rPr lang="en-GB" smtClean="0"/>
              <a:t>19/06/2020</a:t>
            </a:fld>
            <a:endParaRPr lang="en-GB"/>
          </a:p>
        </p:txBody>
      </p:sp>
      <p:sp>
        <p:nvSpPr>
          <p:cNvPr id="5" name="Footer Placeholder 4">
            <a:extLst>
              <a:ext uri="{FF2B5EF4-FFF2-40B4-BE49-F238E27FC236}">
                <a16:creationId xmlns:a16="http://schemas.microsoft.com/office/drawing/2014/main" id="{7017B58D-0F91-47B0-8CB3-20A39535A5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5F295BD-5FC8-434D-BD53-F9A3FA71A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45FEC7-1BFB-4674-8951-F8A246B8B1DE}" type="slidenum">
              <a:rPr lang="en-GB" smtClean="0"/>
              <a:t>‹#›</a:t>
            </a:fld>
            <a:endParaRPr lang="en-GB"/>
          </a:p>
        </p:txBody>
      </p:sp>
    </p:spTree>
    <p:extLst>
      <p:ext uri="{BB962C8B-B14F-4D97-AF65-F5344CB8AC3E}">
        <p14:creationId xmlns:p14="http://schemas.microsoft.com/office/powerpoint/2010/main" val="3872682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B11CB2AE-FB29-44B9-B39C-319716B8771F}"/>
              </a:ext>
            </a:extLst>
          </p:cNvPr>
          <p:cNvSpPr>
            <a:spLocks noGrp="1"/>
          </p:cNvSpPr>
          <p:nvPr>
            <p:ph type="ctrTitle"/>
          </p:nvPr>
        </p:nvSpPr>
        <p:spPr/>
        <p:txBody>
          <a:bodyPr/>
          <a:lstStyle/>
          <a:p>
            <a:endParaRPr lang="en-GB" altLang="en-US"/>
          </a:p>
        </p:txBody>
      </p:sp>
      <p:sp>
        <p:nvSpPr>
          <p:cNvPr id="3" name="Subtitle 2">
            <a:extLst>
              <a:ext uri="{FF2B5EF4-FFF2-40B4-BE49-F238E27FC236}">
                <a16:creationId xmlns:a16="http://schemas.microsoft.com/office/drawing/2014/main" id="{B50ECA6F-58E0-435A-B9DE-1D7DBE09D024}"/>
              </a:ext>
            </a:extLst>
          </p:cNvPr>
          <p:cNvSpPr>
            <a:spLocks noGrp="1"/>
          </p:cNvSpPr>
          <p:nvPr>
            <p:ph type="subTitle" idx="1"/>
          </p:nvPr>
        </p:nvSpPr>
        <p:spPr/>
        <p:txBody>
          <a:bodyPr rtlCol="0">
            <a:normAutofit/>
          </a:bodyPr>
          <a:lstStyle/>
          <a:p>
            <a:pPr>
              <a:defRPr/>
            </a:pPr>
            <a:endParaRPr lang="en-GB"/>
          </a:p>
        </p:txBody>
      </p:sp>
      <p:pic>
        <p:nvPicPr>
          <p:cNvPr id="3076" name="Picture 2">
            <a:extLst>
              <a:ext uri="{FF2B5EF4-FFF2-40B4-BE49-F238E27FC236}">
                <a16:creationId xmlns:a16="http://schemas.microsoft.com/office/drawing/2014/main" id="{8CE9903C-A3F4-43D3-AA4E-F5B319B82B08}"/>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49387" y="493714"/>
            <a:ext cx="9293226" cy="5940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818E0C68-2F02-4922-8020-17650CB27014}"/>
              </a:ext>
            </a:extLst>
          </p:cNvPr>
          <p:cNvSpPr txBox="1"/>
          <p:nvPr/>
        </p:nvSpPr>
        <p:spPr>
          <a:xfrm>
            <a:off x="7582487" y="146319"/>
            <a:ext cx="4403188" cy="1631216"/>
          </a:xfrm>
          <a:prstGeom prst="rect">
            <a:avLst/>
          </a:prstGeom>
          <a:solidFill>
            <a:schemeClr val="accent4">
              <a:lumMod val="20000"/>
              <a:lumOff val="80000"/>
            </a:schemeClr>
          </a:solidFill>
          <a:ln w="28575">
            <a:solidFill>
              <a:schemeClr val="accent4"/>
            </a:solidFill>
          </a:ln>
        </p:spPr>
        <p:txBody>
          <a:bodyPr wrap="square">
            <a:spAutoFit/>
          </a:bodyPr>
          <a:lstStyle/>
          <a:p>
            <a:pPr>
              <a:defRPr/>
            </a:pPr>
            <a:r>
              <a:rPr lang="en-GB" sz="2000" b="1" dirty="0">
                <a:solidFill>
                  <a:schemeClr val="tx1">
                    <a:lumMod val="95000"/>
                    <a:lumOff val="5000"/>
                  </a:schemeClr>
                </a:solidFill>
                <a:latin typeface="Comic Sans MS" panose="030F0702030302020204" pitchFamily="66" charset="0"/>
              </a:rPr>
              <a:t>2 minutes to write down:</a:t>
            </a:r>
          </a:p>
          <a:p>
            <a:pPr>
              <a:defRPr/>
            </a:pPr>
            <a:r>
              <a:rPr lang="en-GB" sz="2000" dirty="0">
                <a:solidFill>
                  <a:schemeClr val="tx1">
                    <a:lumMod val="95000"/>
                    <a:lumOff val="5000"/>
                  </a:schemeClr>
                </a:solidFill>
                <a:latin typeface="Comic Sans MS" panose="030F0702030302020204" pitchFamily="66" charset="0"/>
              </a:rPr>
              <a:t>What can you see?</a:t>
            </a:r>
          </a:p>
          <a:p>
            <a:pPr>
              <a:defRPr/>
            </a:pPr>
            <a:r>
              <a:rPr lang="en-GB" sz="2000" dirty="0">
                <a:solidFill>
                  <a:schemeClr val="tx1">
                    <a:lumMod val="95000"/>
                    <a:lumOff val="5000"/>
                  </a:schemeClr>
                </a:solidFill>
                <a:latin typeface="Comic Sans MS" panose="030F0702030302020204" pitchFamily="66" charset="0"/>
              </a:rPr>
              <a:t>What might be happening in this picture?</a:t>
            </a:r>
          </a:p>
          <a:p>
            <a:pPr>
              <a:defRPr/>
            </a:pPr>
            <a:r>
              <a:rPr lang="en-GB" sz="2000" dirty="0">
                <a:solidFill>
                  <a:schemeClr val="tx1">
                    <a:lumMod val="95000"/>
                    <a:lumOff val="5000"/>
                  </a:schemeClr>
                </a:solidFill>
                <a:latin typeface="Comic Sans MS" panose="030F0702030302020204" pitchFamily="66" charset="0"/>
              </a:rPr>
              <a:t>What myth might it be depicting?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FB825E2-9E37-4518-8EE3-2669E2AEA3F3}"/>
              </a:ext>
            </a:extLst>
          </p:cNvPr>
          <p:cNvSpPr>
            <a:spLocks noGrp="1"/>
          </p:cNvSpPr>
          <p:nvPr>
            <p:ph type="ctrTitle"/>
          </p:nvPr>
        </p:nvSpPr>
        <p:spPr/>
        <p:txBody>
          <a:bodyPr/>
          <a:lstStyle/>
          <a:p>
            <a:endParaRPr lang="en-GB" altLang="en-US"/>
          </a:p>
        </p:txBody>
      </p:sp>
      <p:sp>
        <p:nvSpPr>
          <p:cNvPr id="3" name="Subtitle 2">
            <a:extLst>
              <a:ext uri="{FF2B5EF4-FFF2-40B4-BE49-F238E27FC236}">
                <a16:creationId xmlns:a16="http://schemas.microsoft.com/office/drawing/2014/main" id="{9362B2BB-C431-41FD-9014-3F36372D93FC}"/>
              </a:ext>
            </a:extLst>
          </p:cNvPr>
          <p:cNvSpPr>
            <a:spLocks noGrp="1"/>
          </p:cNvSpPr>
          <p:nvPr>
            <p:ph type="subTitle" idx="1"/>
          </p:nvPr>
        </p:nvSpPr>
        <p:spPr/>
        <p:txBody>
          <a:bodyPr rtlCol="0">
            <a:normAutofit/>
          </a:bodyPr>
          <a:lstStyle/>
          <a:p>
            <a:pPr>
              <a:defRPr/>
            </a:pPr>
            <a:endParaRPr lang="en-GB"/>
          </a:p>
        </p:txBody>
      </p:sp>
      <p:pic>
        <p:nvPicPr>
          <p:cNvPr id="4100" name="Picture 2">
            <a:extLst>
              <a:ext uri="{FF2B5EF4-FFF2-40B4-BE49-F238E27FC236}">
                <a16:creationId xmlns:a16="http://schemas.microsoft.com/office/drawing/2014/main" id="{F4DB5B87-DF9B-4781-860F-3D4686507CFB}"/>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49387" y="631825"/>
            <a:ext cx="9293226" cy="5940425"/>
          </a:xfrm>
          <a:prstGeom prst="rect">
            <a:avLst/>
          </a:prstGeom>
          <a:solidFill>
            <a:schemeClr val="accent4">
              <a:lumMod val="20000"/>
              <a:lumOff val="80000"/>
            </a:schemeClr>
          </a:solidFill>
          <a:ln w="28575">
            <a:solidFill>
              <a:schemeClr val="accent4"/>
            </a:solidFill>
          </a:ln>
        </p:spPr>
      </p:pic>
      <p:sp>
        <p:nvSpPr>
          <p:cNvPr id="5" name="TextBox 4">
            <a:extLst>
              <a:ext uri="{FF2B5EF4-FFF2-40B4-BE49-F238E27FC236}">
                <a16:creationId xmlns:a16="http://schemas.microsoft.com/office/drawing/2014/main" id="{1B67D7CF-6425-4357-BE3A-D85A76C65BC7}"/>
              </a:ext>
            </a:extLst>
          </p:cNvPr>
          <p:cNvSpPr txBox="1"/>
          <p:nvPr/>
        </p:nvSpPr>
        <p:spPr>
          <a:xfrm>
            <a:off x="2801937" y="152399"/>
            <a:ext cx="6588125" cy="1016000"/>
          </a:xfrm>
          <a:prstGeom prst="rect">
            <a:avLst/>
          </a:prstGeom>
          <a:solidFill>
            <a:schemeClr val="accent4">
              <a:lumMod val="20000"/>
              <a:lumOff val="80000"/>
            </a:schemeClr>
          </a:solidFill>
          <a:ln w="28575">
            <a:solidFill>
              <a:schemeClr val="accent4"/>
            </a:solidFill>
          </a:ln>
        </p:spPr>
        <p:txBody>
          <a:bodyPr>
            <a:spAutoFit/>
          </a:bodyPr>
          <a:lstStyle/>
          <a:p>
            <a:pPr algn="ctr">
              <a:defRPr/>
            </a:pPr>
            <a:r>
              <a:rPr lang="en-GB" sz="3000" b="1" dirty="0">
                <a:solidFill>
                  <a:schemeClr val="tx1">
                    <a:lumMod val="95000"/>
                    <a:lumOff val="5000"/>
                  </a:schemeClr>
                </a:solidFill>
                <a:latin typeface="Comic Sans MS" panose="030F0702030302020204" pitchFamily="66" charset="0"/>
              </a:rPr>
              <a:t>The Fall of Icarus</a:t>
            </a:r>
          </a:p>
          <a:p>
            <a:pPr algn="ctr">
              <a:defRPr/>
            </a:pPr>
            <a:r>
              <a:rPr lang="en-GB" sz="3000" b="1" dirty="0">
                <a:solidFill>
                  <a:schemeClr val="tx1">
                    <a:lumMod val="95000"/>
                    <a:lumOff val="5000"/>
                  </a:schemeClr>
                </a:solidFill>
                <a:latin typeface="Comic Sans MS" panose="030F0702030302020204" pitchFamily="66" charset="0"/>
              </a:rPr>
              <a:t>Did you spot him?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FB825E2-9E37-4518-8EE3-2669E2AEA3F3}"/>
              </a:ext>
            </a:extLst>
          </p:cNvPr>
          <p:cNvSpPr>
            <a:spLocks noGrp="1"/>
          </p:cNvSpPr>
          <p:nvPr>
            <p:ph type="ctrTitle"/>
          </p:nvPr>
        </p:nvSpPr>
        <p:spPr/>
        <p:txBody>
          <a:bodyPr/>
          <a:lstStyle/>
          <a:p>
            <a:endParaRPr lang="en-GB" altLang="en-US"/>
          </a:p>
        </p:txBody>
      </p:sp>
      <p:sp>
        <p:nvSpPr>
          <p:cNvPr id="3" name="Subtitle 2">
            <a:extLst>
              <a:ext uri="{FF2B5EF4-FFF2-40B4-BE49-F238E27FC236}">
                <a16:creationId xmlns:a16="http://schemas.microsoft.com/office/drawing/2014/main" id="{9362B2BB-C431-41FD-9014-3F36372D93FC}"/>
              </a:ext>
            </a:extLst>
          </p:cNvPr>
          <p:cNvSpPr>
            <a:spLocks noGrp="1"/>
          </p:cNvSpPr>
          <p:nvPr>
            <p:ph type="subTitle" idx="1"/>
          </p:nvPr>
        </p:nvSpPr>
        <p:spPr/>
        <p:txBody>
          <a:bodyPr rtlCol="0">
            <a:normAutofit/>
          </a:bodyPr>
          <a:lstStyle/>
          <a:p>
            <a:pPr>
              <a:defRPr/>
            </a:pPr>
            <a:endParaRPr lang="en-GB"/>
          </a:p>
        </p:txBody>
      </p:sp>
      <p:pic>
        <p:nvPicPr>
          <p:cNvPr id="4100" name="Picture 2">
            <a:extLst>
              <a:ext uri="{FF2B5EF4-FFF2-40B4-BE49-F238E27FC236}">
                <a16:creationId xmlns:a16="http://schemas.microsoft.com/office/drawing/2014/main" id="{F4DB5B87-DF9B-4781-860F-3D4686507CFB}"/>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49387" y="631825"/>
            <a:ext cx="9293226" cy="5940425"/>
          </a:xfrm>
          <a:prstGeom prst="rect">
            <a:avLst/>
          </a:prstGeom>
          <a:solidFill>
            <a:schemeClr val="accent4">
              <a:lumMod val="20000"/>
              <a:lumOff val="80000"/>
            </a:schemeClr>
          </a:solidFill>
          <a:ln w="28575">
            <a:solidFill>
              <a:schemeClr val="accent4"/>
            </a:solidFill>
          </a:ln>
        </p:spPr>
      </p:pic>
      <p:sp>
        <p:nvSpPr>
          <p:cNvPr id="5" name="TextBox 4">
            <a:extLst>
              <a:ext uri="{FF2B5EF4-FFF2-40B4-BE49-F238E27FC236}">
                <a16:creationId xmlns:a16="http://schemas.microsoft.com/office/drawing/2014/main" id="{1B67D7CF-6425-4357-BE3A-D85A76C65BC7}"/>
              </a:ext>
            </a:extLst>
          </p:cNvPr>
          <p:cNvSpPr txBox="1"/>
          <p:nvPr/>
        </p:nvSpPr>
        <p:spPr>
          <a:xfrm>
            <a:off x="2801937" y="152399"/>
            <a:ext cx="6588125" cy="1016000"/>
          </a:xfrm>
          <a:prstGeom prst="rect">
            <a:avLst/>
          </a:prstGeom>
          <a:solidFill>
            <a:schemeClr val="accent4">
              <a:lumMod val="20000"/>
              <a:lumOff val="80000"/>
            </a:schemeClr>
          </a:solidFill>
          <a:ln w="28575">
            <a:solidFill>
              <a:schemeClr val="accent4"/>
            </a:solidFill>
          </a:ln>
        </p:spPr>
        <p:txBody>
          <a:bodyPr>
            <a:spAutoFit/>
          </a:bodyPr>
          <a:lstStyle/>
          <a:p>
            <a:pPr algn="ctr">
              <a:defRPr/>
            </a:pPr>
            <a:r>
              <a:rPr lang="en-GB" sz="3000" b="1" dirty="0">
                <a:solidFill>
                  <a:schemeClr val="tx1">
                    <a:lumMod val="95000"/>
                    <a:lumOff val="5000"/>
                  </a:schemeClr>
                </a:solidFill>
                <a:latin typeface="Comic Sans MS" panose="030F0702030302020204" pitchFamily="66" charset="0"/>
              </a:rPr>
              <a:t>The Fall of Icarus</a:t>
            </a:r>
          </a:p>
          <a:p>
            <a:pPr algn="ctr">
              <a:defRPr/>
            </a:pPr>
            <a:r>
              <a:rPr lang="en-GB" sz="3000" b="1" dirty="0">
                <a:solidFill>
                  <a:schemeClr val="tx1">
                    <a:lumMod val="95000"/>
                    <a:lumOff val="5000"/>
                  </a:schemeClr>
                </a:solidFill>
                <a:latin typeface="Comic Sans MS" panose="030F0702030302020204" pitchFamily="66" charset="0"/>
              </a:rPr>
              <a:t>Did you spot him?</a:t>
            </a:r>
          </a:p>
        </p:txBody>
      </p:sp>
      <p:sp>
        <p:nvSpPr>
          <p:cNvPr id="2" name="Oval 1">
            <a:extLst>
              <a:ext uri="{FF2B5EF4-FFF2-40B4-BE49-F238E27FC236}">
                <a16:creationId xmlns:a16="http://schemas.microsoft.com/office/drawing/2014/main" id="{26E5B8B8-6396-49F8-A408-D931BD723497}"/>
              </a:ext>
            </a:extLst>
          </p:cNvPr>
          <p:cNvSpPr/>
          <p:nvPr/>
        </p:nvSpPr>
        <p:spPr>
          <a:xfrm>
            <a:off x="8733071" y="4413273"/>
            <a:ext cx="1364566" cy="1322364"/>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a:extLst>
              <a:ext uri="{FF2B5EF4-FFF2-40B4-BE49-F238E27FC236}">
                <a16:creationId xmlns:a16="http://schemas.microsoft.com/office/drawing/2014/main" id="{BD39F500-76C3-469D-9515-F7D65FFC2218}"/>
              </a:ext>
            </a:extLst>
          </p:cNvPr>
          <p:cNvCxnSpPr>
            <a:stCxn id="5" idx="2"/>
          </p:cNvCxnSpPr>
          <p:nvPr/>
        </p:nvCxnSpPr>
        <p:spPr>
          <a:xfrm>
            <a:off x="6096000" y="1168399"/>
            <a:ext cx="2794782" cy="3361398"/>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346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FB825E2-9E37-4518-8EE3-2669E2AEA3F3}"/>
              </a:ext>
            </a:extLst>
          </p:cNvPr>
          <p:cNvSpPr>
            <a:spLocks noGrp="1"/>
          </p:cNvSpPr>
          <p:nvPr>
            <p:ph type="ctrTitle"/>
          </p:nvPr>
        </p:nvSpPr>
        <p:spPr/>
        <p:txBody>
          <a:bodyPr/>
          <a:lstStyle/>
          <a:p>
            <a:endParaRPr lang="en-GB" altLang="en-US"/>
          </a:p>
        </p:txBody>
      </p:sp>
      <p:sp>
        <p:nvSpPr>
          <p:cNvPr id="3" name="Subtitle 2">
            <a:extLst>
              <a:ext uri="{FF2B5EF4-FFF2-40B4-BE49-F238E27FC236}">
                <a16:creationId xmlns:a16="http://schemas.microsoft.com/office/drawing/2014/main" id="{9362B2BB-C431-41FD-9014-3F36372D93FC}"/>
              </a:ext>
            </a:extLst>
          </p:cNvPr>
          <p:cNvSpPr>
            <a:spLocks noGrp="1"/>
          </p:cNvSpPr>
          <p:nvPr>
            <p:ph type="subTitle" idx="1"/>
          </p:nvPr>
        </p:nvSpPr>
        <p:spPr/>
        <p:txBody>
          <a:bodyPr rtlCol="0">
            <a:normAutofit/>
          </a:bodyPr>
          <a:lstStyle/>
          <a:p>
            <a:pPr>
              <a:defRPr/>
            </a:pPr>
            <a:endParaRPr lang="en-GB"/>
          </a:p>
        </p:txBody>
      </p:sp>
      <p:pic>
        <p:nvPicPr>
          <p:cNvPr id="4100" name="Picture 2">
            <a:extLst>
              <a:ext uri="{FF2B5EF4-FFF2-40B4-BE49-F238E27FC236}">
                <a16:creationId xmlns:a16="http://schemas.microsoft.com/office/drawing/2014/main" id="{F4DB5B87-DF9B-4781-860F-3D4686507CFB}"/>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49387" y="631825"/>
            <a:ext cx="9293226" cy="5940425"/>
          </a:xfrm>
          <a:prstGeom prst="rect">
            <a:avLst/>
          </a:prstGeom>
          <a:solidFill>
            <a:schemeClr val="accent4">
              <a:lumMod val="20000"/>
              <a:lumOff val="80000"/>
            </a:schemeClr>
          </a:solidFill>
          <a:ln w="28575">
            <a:solidFill>
              <a:schemeClr val="accent4"/>
            </a:solidFill>
          </a:ln>
        </p:spPr>
      </p:pic>
      <p:sp>
        <p:nvSpPr>
          <p:cNvPr id="5" name="TextBox 4">
            <a:extLst>
              <a:ext uri="{FF2B5EF4-FFF2-40B4-BE49-F238E27FC236}">
                <a16:creationId xmlns:a16="http://schemas.microsoft.com/office/drawing/2014/main" id="{1B67D7CF-6425-4357-BE3A-D85A76C65BC7}"/>
              </a:ext>
            </a:extLst>
          </p:cNvPr>
          <p:cNvSpPr txBox="1"/>
          <p:nvPr/>
        </p:nvSpPr>
        <p:spPr>
          <a:xfrm>
            <a:off x="2801937" y="152399"/>
            <a:ext cx="6588125" cy="1016000"/>
          </a:xfrm>
          <a:prstGeom prst="rect">
            <a:avLst/>
          </a:prstGeom>
          <a:solidFill>
            <a:schemeClr val="accent4">
              <a:lumMod val="20000"/>
              <a:lumOff val="80000"/>
            </a:schemeClr>
          </a:solidFill>
          <a:ln w="28575">
            <a:solidFill>
              <a:schemeClr val="accent4"/>
            </a:solidFill>
          </a:ln>
        </p:spPr>
        <p:txBody>
          <a:bodyPr>
            <a:spAutoFit/>
          </a:bodyPr>
          <a:lstStyle/>
          <a:p>
            <a:pPr algn="ctr">
              <a:defRPr/>
            </a:pPr>
            <a:r>
              <a:rPr lang="en-GB" sz="3000" b="1" dirty="0">
                <a:solidFill>
                  <a:schemeClr val="tx1">
                    <a:lumMod val="95000"/>
                    <a:lumOff val="5000"/>
                  </a:schemeClr>
                </a:solidFill>
                <a:latin typeface="Comic Sans MS" panose="030F0702030302020204" pitchFamily="66" charset="0"/>
              </a:rPr>
              <a:t>The Fall of Icarus</a:t>
            </a:r>
          </a:p>
          <a:p>
            <a:pPr algn="ctr">
              <a:defRPr/>
            </a:pPr>
            <a:r>
              <a:rPr lang="en-GB" sz="3000" b="1" dirty="0">
                <a:solidFill>
                  <a:schemeClr val="tx1">
                    <a:lumMod val="95000"/>
                    <a:lumOff val="5000"/>
                  </a:schemeClr>
                </a:solidFill>
                <a:latin typeface="Comic Sans MS" panose="030F0702030302020204" pitchFamily="66" charset="0"/>
              </a:rPr>
              <a:t>Did you spot him?</a:t>
            </a:r>
          </a:p>
        </p:txBody>
      </p:sp>
      <p:sp>
        <p:nvSpPr>
          <p:cNvPr id="2" name="Oval 1">
            <a:extLst>
              <a:ext uri="{FF2B5EF4-FFF2-40B4-BE49-F238E27FC236}">
                <a16:creationId xmlns:a16="http://schemas.microsoft.com/office/drawing/2014/main" id="{26E5B8B8-6396-49F8-A408-D931BD723497}"/>
              </a:ext>
            </a:extLst>
          </p:cNvPr>
          <p:cNvSpPr/>
          <p:nvPr/>
        </p:nvSpPr>
        <p:spPr>
          <a:xfrm>
            <a:off x="8733071" y="4413273"/>
            <a:ext cx="1364566" cy="1322364"/>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a:extLst>
              <a:ext uri="{FF2B5EF4-FFF2-40B4-BE49-F238E27FC236}">
                <a16:creationId xmlns:a16="http://schemas.microsoft.com/office/drawing/2014/main" id="{BD39F500-76C3-469D-9515-F7D65FFC2218}"/>
              </a:ext>
            </a:extLst>
          </p:cNvPr>
          <p:cNvCxnSpPr>
            <a:stCxn id="5" idx="2"/>
          </p:cNvCxnSpPr>
          <p:nvPr/>
        </p:nvCxnSpPr>
        <p:spPr>
          <a:xfrm>
            <a:off x="6096000" y="1168399"/>
            <a:ext cx="2794782" cy="3361398"/>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57238A0A-64A0-44A6-96B6-2C1885EBF22E}"/>
              </a:ext>
            </a:extLst>
          </p:cNvPr>
          <p:cNvGrpSpPr/>
          <p:nvPr/>
        </p:nvGrpSpPr>
        <p:grpSpPr>
          <a:xfrm>
            <a:off x="10742610" y="-170993"/>
            <a:ext cx="1449390" cy="7199986"/>
            <a:chOff x="10742610" y="-84406"/>
            <a:chExt cx="1449390" cy="7199986"/>
          </a:xfrm>
        </p:grpSpPr>
        <p:pic>
          <p:nvPicPr>
            <p:cNvPr id="9" name="Picture 8" descr="A picture containing drawing&#10;&#10;Description automatically generated">
              <a:extLst>
                <a:ext uri="{FF2B5EF4-FFF2-40B4-BE49-F238E27FC236}">
                  <a16:creationId xmlns:a16="http://schemas.microsoft.com/office/drawing/2014/main" id="{AEBF770D-1365-49DF-A3A5-8B522340FCA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743028" y="-84406"/>
              <a:ext cx="1448972" cy="1448972"/>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D720A4D5-A665-4686-B543-3A821D31A07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742613" y="1364566"/>
              <a:ext cx="1449387" cy="1390529"/>
            </a:xfrm>
            <a:prstGeom prst="rect">
              <a:avLst/>
            </a:prstGeom>
          </p:spPr>
        </p:pic>
        <p:pic>
          <p:nvPicPr>
            <p:cNvPr id="11" name="Picture 2" descr="Image result for Sad Crying Emoji">
              <a:extLst>
                <a:ext uri="{FF2B5EF4-FFF2-40B4-BE49-F238E27FC236}">
                  <a16:creationId xmlns:a16="http://schemas.microsoft.com/office/drawing/2014/main" id="{82607D8E-6D80-4030-AF83-4E8D3E6D9477}"/>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0742612" y="2744787"/>
              <a:ext cx="1449387" cy="148232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A picture containing drawing&#10;&#10;Description automatically generated">
              <a:extLst>
                <a:ext uri="{FF2B5EF4-FFF2-40B4-BE49-F238E27FC236}">
                  <a16:creationId xmlns:a16="http://schemas.microsoft.com/office/drawing/2014/main" id="{AFCBF475-0DDC-410A-929A-31328E77565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742610" y="4189022"/>
              <a:ext cx="1449389" cy="1449389"/>
            </a:xfrm>
            <a:prstGeom prst="rect">
              <a:avLst/>
            </a:prstGeom>
          </p:spPr>
        </p:pic>
        <p:pic>
          <p:nvPicPr>
            <p:cNvPr id="13" name="Picture 12" descr="A picture containing drawing&#10;&#10;Description automatically generated">
              <a:extLst>
                <a:ext uri="{FF2B5EF4-FFF2-40B4-BE49-F238E27FC236}">
                  <a16:creationId xmlns:a16="http://schemas.microsoft.com/office/drawing/2014/main" id="{29B761ED-6C7C-48F6-8DF3-B3B5FB76E256}"/>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0742610" y="5622925"/>
              <a:ext cx="1449390" cy="1492655"/>
            </a:xfrm>
            <a:prstGeom prst="rect">
              <a:avLst/>
            </a:prstGeom>
          </p:spPr>
        </p:pic>
      </p:grpSp>
      <p:sp>
        <p:nvSpPr>
          <p:cNvPr id="14" name="Rectangle 13">
            <a:extLst>
              <a:ext uri="{FF2B5EF4-FFF2-40B4-BE49-F238E27FC236}">
                <a16:creationId xmlns:a16="http://schemas.microsoft.com/office/drawing/2014/main" id="{4DE2F518-7B8C-4A68-B311-950EEEF83C9E}"/>
              </a:ext>
            </a:extLst>
          </p:cNvPr>
          <p:cNvSpPr/>
          <p:nvPr/>
        </p:nvSpPr>
        <p:spPr>
          <a:xfrm>
            <a:off x="74613" y="5257800"/>
            <a:ext cx="6096000" cy="1477328"/>
          </a:xfrm>
          <a:prstGeom prst="rect">
            <a:avLst/>
          </a:prstGeom>
          <a:solidFill>
            <a:schemeClr val="accent4">
              <a:lumMod val="20000"/>
              <a:lumOff val="80000"/>
            </a:schemeClr>
          </a:solidFill>
          <a:ln w="28575">
            <a:solidFill>
              <a:schemeClr val="accent4"/>
            </a:solidFill>
          </a:ln>
        </p:spPr>
        <p:txBody>
          <a:bodyPr wrap="square">
            <a:spAutoFit/>
          </a:bodyPr>
          <a:lstStyle/>
          <a:p>
            <a:r>
              <a:rPr lang="en-GB" dirty="0">
                <a:latin typeface="Comic Sans MS" panose="030F0702030302020204" pitchFamily="66" charset="0"/>
              </a:rPr>
              <a:t>Let’s read the story of Icarus now. </a:t>
            </a:r>
          </a:p>
          <a:p>
            <a:r>
              <a:rPr lang="en-GB" dirty="0">
                <a:latin typeface="Comic Sans MS" panose="030F0702030302020204" pitchFamily="66" charset="0"/>
              </a:rPr>
              <a:t>As we read, think about how the story makes you feel.</a:t>
            </a:r>
          </a:p>
          <a:p>
            <a:r>
              <a:rPr lang="en-GB" dirty="0">
                <a:latin typeface="Comic Sans MS" panose="030F0702030302020204" pitchFamily="66" charset="0"/>
              </a:rPr>
              <a:t>When we’ve finished reading, choose an emoji to show how you feel about the story and try to give a reason why you think you feel that way.</a:t>
            </a:r>
          </a:p>
        </p:txBody>
      </p:sp>
    </p:spTree>
    <p:extLst>
      <p:ext uri="{BB962C8B-B14F-4D97-AF65-F5344CB8AC3E}">
        <p14:creationId xmlns:p14="http://schemas.microsoft.com/office/powerpoint/2010/main" val="128468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FB825E2-9E37-4518-8EE3-2669E2AEA3F3}"/>
              </a:ext>
            </a:extLst>
          </p:cNvPr>
          <p:cNvSpPr>
            <a:spLocks noGrp="1"/>
          </p:cNvSpPr>
          <p:nvPr>
            <p:ph type="ctrTitle"/>
          </p:nvPr>
        </p:nvSpPr>
        <p:spPr/>
        <p:txBody>
          <a:bodyPr/>
          <a:lstStyle/>
          <a:p>
            <a:endParaRPr lang="en-GB" altLang="en-US"/>
          </a:p>
        </p:txBody>
      </p:sp>
      <p:sp>
        <p:nvSpPr>
          <p:cNvPr id="3" name="Subtitle 2">
            <a:extLst>
              <a:ext uri="{FF2B5EF4-FFF2-40B4-BE49-F238E27FC236}">
                <a16:creationId xmlns:a16="http://schemas.microsoft.com/office/drawing/2014/main" id="{9362B2BB-C431-41FD-9014-3F36372D93FC}"/>
              </a:ext>
            </a:extLst>
          </p:cNvPr>
          <p:cNvSpPr>
            <a:spLocks noGrp="1"/>
          </p:cNvSpPr>
          <p:nvPr>
            <p:ph type="subTitle" idx="1"/>
          </p:nvPr>
        </p:nvSpPr>
        <p:spPr/>
        <p:txBody>
          <a:bodyPr rtlCol="0">
            <a:normAutofit/>
          </a:bodyPr>
          <a:lstStyle/>
          <a:p>
            <a:pPr>
              <a:defRPr/>
            </a:pPr>
            <a:endParaRPr lang="en-GB"/>
          </a:p>
        </p:txBody>
      </p:sp>
      <p:pic>
        <p:nvPicPr>
          <p:cNvPr id="4100" name="Picture 2">
            <a:extLst>
              <a:ext uri="{FF2B5EF4-FFF2-40B4-BE49-F238E27FC236}">
                <a16:creationId xmlns:a16="http://schemas.microsoft.com/office/drawing/2014/main" id="{F4DB5B87-DF9B-4781-860F-3D4686507CFB}"/>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49387" y="631825"/>
            <a:ext cx="9293226" cy="5940425"/>
          </a:xfrm>
          <a:prstGeom prst="rect">
            <a:avLst/>
          </a:prstGeom>
          <a:solidFill>
            <a:schemeClr val="accent4">
              <a:lumMod val="20000"/>
              <a:lumOff val="80000"/>
            </a:schemeClr>
          </a:solidFill>
          <a:ln w="28575">
            <a:solidFill>
              <a:schemeClr val="accent4"/>
            </a:solidFill>
          </a:ln>
        </p:spPr>
      </p:pic>
      <p:sp>
        <p:nvSpPr>
          <p:cNvPr id="5" name="TextBox 4">
            <a:extLst>
              <a:ext uri="{FF2B5EF4-FFF2-40B4-BE49-F238E27FC236}">
                <a16:creationId xmlns:a16="http://schemas.microsoft.com/office/drawing/2014/main" id="{1B67D7CF-6425-4357-BE3A-D85A76C65BC7}"/>
              </a:ext>
            </a:extLst>
          </p:cNvPr>
          <p:cNvSpPr txBox="1"/>
          <p:nvPr/>
        </p:nvSpPr>
        <p:spPr>
          <a:xfrm>
            <a:off x="2271825" y="123993"/>
            <a:ext cx="7648349" cy="1015663"/>
          </a:xfrm>
          <a:prstGeom prst="rect">
            <a:avLst/>
          </a:prstGeom>
          <a:solidFill>
            <a:schemeClr val="accent4">
              <a:lumMod val="20000"/>
              <a:lumOff val="80000"/>
            </a:schemeClr>
          </a:solidFill>
          <a:ln w="28575">
            <a:solidFill>
              <a:schemeClr val="accent4"/>
            </a:solidFill>
          </a:ln>
        </p:spPr>
        <p:txBody>
          <a:bodyPr wrap="square">
            <a:spAutoFit/>
          </a:bodyPr>
          <a:lstStyle/>
          <a:p>
            <a:pPr>
              <a:defRPr/>
            </a:pPr>
            <a:r>
              <a:rPr lang="en-GB" sz="3000" b="1" dirty="0">
                <a:solidFill>
                  <a:schemeClr val="tx1">
                    <a:lumMod val="95000"/>
                    <a:lumOff val="5000"/>
                  </a:schemeClr>
                </a:solidFill>
                <a:latin typeface="Comic Sans MS" panose="030F0702030302020204" pitchFamily="66" charset="0"/>
              </a:rPr>
              <a:t>What’s interesting about the viewpoint here? Where is your eye drawn?</a:t>
            </a:r>
          </a:p>
        </p:txBody>
      </p:sp>
      <p:sp>
        <p:nvSpPr>
          <p:cNvPr id="2" name="Oval 1">
            <a:extLst>
              <a:ext uri="{FF2B5EF4-FFF2-40B4-BE49-F238E27FC236}">
                <a16:creationId xmlns:a16="http://schemas.microsoft.com/office/drawing/2014/main" id="{26E5B8B8-6396-49F8-A408-D931BD723497}"/>
              </a:ext>
            </a:extLst>
          </p:cNvPr>
          <p:cNvSpPr/>
          <p:nvPr/>
        </p:nvSpPr>
        <p:spPr>
          <a:xfrm>
            <a:off x="8733071" y="4413273"/>
            <a:ext cx="1364566" cy="1322364"/>
          </a:xfrm>
          <a:prstGeom prst="ellipse">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a:extLst>
              <a:ext uri="{FF2B5EF4-FFF2-40B4-BE49-F238E27FC236}">
                <a16:creationId xmlns:a16="http://schemas.microsoft.com/office/drawing/2014/main" id="{BD39F500-76C3-469D-9515-F7D65FFC2218}"/>
              </a:ext>
            </a:extLst>
          </p:cNvPr>
          <p:cNvCxnSpPr>
            <a:cxnSpLocks/>
            <a:stCxn id="5" idx="2"/>
          </p:cNvCxnSpPr>
          <p:nvPr/>
        </p:nvCxnSpPr>
        <p:spPr>
          <a:xfrm>
            <a:off x="6096000" y="1139656"/>
            <a:ext cx="2637071" cy="3533944"/>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A8DEF55E-A9DB-4871-8FF1-F9F2B66CABE2}"/>
              </a:ext>
            </a:extLst>
          </p:cNvPr>
          <p:cNvSpPr txBox="1"/>
          <p:nvPr/>
        </p:nvSpPr>
        <p:spPr>
          <a:xfrm>
            <a:off x="196947" y="2689860"/>
            <a:ext cx="2074877" cy="1477328"/>
          </a:xfrm>
          <a:prstGeom prst="rect">
            <a:avLst/>
          </a:prstGeom>
          <a:solidFill>
            <a:schemeClr val="accent4">
              <a:lumMod val="20000"/>
              <a:lumOff val="80000"/>
            </a:schemeClr>
          </a:solidFill>
          <a:ln w="28575">
            <a:solidFill>
              <a:schemeClr val="accent4"/>
            </a:solidFill>
          </a:ln>
        </p:spPr>
        <p:txBody>
          <a:bodyPr wrap="square" rtlCol="0">
            <a:spAutoFit/>
          </a:bodyPr>
          <a:lstStyle/>
          <a:p>
            <a:r>
              <a:rPr lang="en-GB" dirty="0">
                <a:latin typeface="Comic Sans MS" panose="030F0702030302020204" pitchFamily="66" charset="0"/>
              </a:rPr>
              <a:t>Do any of the other people in the painting seem to have noticed Icarus?</a:t>
            </a:r>
          </a:p>
        </p:txBody>
      </p:sp>
    </p:spTree>
    <p:extLst>
      <p:ext uri="{BB962C8B-B14F-4D97-AF65-F5344CB8AC3E}">
        <p14:creationId xmlns:p14="http://schemas.microsoft.com/office/powerpoint/2010/main" val="358684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FB825E2-9E37-4518-8EE3-2669E2AEA3F3}"/>
              </a:ext>
            </a:extLst>
          </p:cNvPr>
          <p:cNvSpPr>
            <a:spLocks noGrp="1"/>
          </p:cNvSpPr>
          <p:nvPr>
            <p:ph type="ctrTitle"/>
          </p:nvPr>
        </p:nvSpPr>
        <p:spPr/>
        <p:txBody>
          <a:bodyPr/>
          <a:lstStyle/>
          <a:p>
            <a:endParaRPr lang="en-GB" altLang="en-US"/>
          </a:p>
        </p:txBody>
      </p:sp>
      <p:sp>
        <p:nvSpPr>
          <p:cNvPr id="3" name="Subtitle 2">
            <a:extLst>
              <a:ext uri="{FF2B5EF4-FFF2-40B4-BE49-F238E27FC236}">
                <a16:creationId xmlns:a16="http://schemas.microsoft.com/office/drawing/2014/main" id="{9362B2BB-C431-41FD-9014-3F36372D93FC}"/>
              </a:ext>
            </a:extLst>
          </p:cNvPr>
          <p:cNvSpPr>
            <a:spLocks noGrp="1"/>
          </p:cNvSpPr>
          <p:nvPr>
            <p:ph type="subTitle" idx="1"/>
          </p:nvPr>
        </p:nvSpPr>
        <p:spPr/>
        <p:txBody>
          <a:bodyPr rtlCol="0">
            <a:normAutofit/>
          </a:bodyPr>
          <a:lstStyle/>
          <a:p>
            <a:pPr>
              <a:defRPr/>
            </a:pPr>
            <a:endParaRPr lang="en-GB"/>
          </a:p>
        </p:txBody>
      </p:sp>
      <p:pic>
        <p:nvPicPr>
          <p:cNvPr id="4100" name="Picture 2">
            <a:extLst>
              <a:ext uri="{FF2B5EF4-FFF2-40B4-BE49-F238E27FC236}">
                <a16:creationId xmlns:a16="http://schemas.microsoft.com/office/drawing/2014/main" id="{F4DB5B87-DF9B-4781-860F-3D4686507CFB}"/>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49387" y="631825"/>
            <a:ext cx="9293226" cy="5940425"/>
          </a:xfrm>
          <a:prstGeom prst="rect">
            <a:avLst/>
          </a:prstGeom>
          <a:solidFill>
            <a:schemeClr val="accent4">
              <a:lumMod val="20000"/>
              <a:lumOff val="80000"/>
            </a:schemeClr>
          </a:solidFill>
          <a:ln w="28575">
            <a:solidFill>
              <a:schemeClr val="accent4"/>
            </a:solidFill>
          </a:ln>
        </p:spPr>
      </p:pic>
      <p:sp>
        <p:nvSpPr>
          <p:cNvPr id="5" name="TextBox 4">
            <a:extLst>
              <a:ext uri="{FF2B5EF4-FFF2-40B4-BE49-F238E27FC236}">
                <a16:creationId xmlns:a16="http://schemas.microsoft.com/office/drawing/2014/main" id="{1B67D7CF-6425-4357-BE3A-D85A76C65BC7}"/>
              </a:ext>
            </a:extLst>
          </p:cNvPr>
          <p:cNvSpPr txBox="1"/>
          <p:nvPr/>
        </p:nvSpPr>
        <p:spPr>
          <a:xfrm>
            <a:off x="2271825" y="123993"/>
            <a:ext cx="7648349" cy="553998"/>
          </a:xfrm>
          <a:prstGeom prst="rect">
            <a:avLst/>
          </a:prstGeom>
          <a:solidFill>
            <a:schemeClr val="accent4">
              <a:lumMod val="20000"/>
              <a:lumOff val="80000"/>
            </a:schemeClr>
          </a:solidFill>
          <a:ln w="28575">
            <a:solidFill>
              <a:schemeClr val="accent4"/>
            </a:solidFill>
          </a:ln>
        </p:spPr>
        <p:txBody>
          <a:bodyPr wrap="square">
            <a:spAutoFit/>
          </a:bodyPr>
          <a:lstStyle/>
          <a:p>
            <a:pPr algn="ctr">
              <a:defRPr/>
            </a:pPr>
            <a:r>
              <a:rPr lang="en-GB" sz="3000" b="1" dirty="0">
                <a:solidFill>
                  <a:schemeClr val="tx1">
                    <a:lumMod val="95000"/>
                    <a:lumOff val="5000"/>
                  </a:schemeClr>
                </a:solidFill>
                <a:latin typeface="Comic Sans MS" panose="030F0702030302020204" pitchFamily="66" charset="0"/>
              </a:rPr>
              <a:t>The Fall of Icarus</a:t>
            </a:r>
          </a:p>
        </p:txBody>
      </p:sp>
      <p:sp>
        <p:nvSpPr>
          <p:cNvPr id="8" name="Rectangle 7">
            <a:extLst>
              <a:ext uri="{FF2B5EF4-FFF2-40B4-BE49-F238E27FC236}">
                <a16:creationId xmlns:a16="http://schemas.microsoft.com/office/drawing/2014/main" id="{1E83606B-AF4D-4144-AF7F-CACCD6825E8C}"/>
              </a:ext>
            </a:extLst>
          </p:cNvPr>
          <p:cNvSpPr/>
          <p:nvPr/>
        </p:nvSpPr>
        <p:spPr>
          <a:xfrm>
            <a:off x="111125" y="5002630"/>
            <a:ext cx="6096000" cy="1754326"/>
          </a:xfrm>
          <a:prstGeom prst="rect">
            <a:avLst/>
          </a:prstGeom>
          <a:solidFill>
            <a:schemeClr val="accent4">
              <a:lumMod val="20000"/>
              <a:lumOff val="80000"/>
            </a:schemeClr>
          </a:solidFill>
          <a:ln w="28575">
            <a:solidFill>
              <a:schemeClr val="accent4"/>
            </a:solidFill>
          </a:ln>
        </p:spPr>
        <p:txBody>
          <a:bodyPr wrap="square">
            <a:spAutoFit/>
          </a:bodyPr>
          <a:lstStyle/>
          <a:p>
            <a:r>
              <a:rPr lang="en-GB" dirty="0">
                <a:latin typeface="Comic Sans MS" panose="030F0702030302020204" pitchFamily="66" charset="0"/>
              </a:rPr>
              <a:t>We’re going to think about viewpoint in relation to this famous story by reading two different versions.</a:t>
            </a:r>
          </a:p>
          <a:p>
            <a:endParaRPr lang="en-GB" dirty="0">
              <a:latin typeface="Comic Sans MS" panose="030F0702030302020204" pitchFamily="66" charset="0"/>
            </a:endParaRPr>
          </a:p>
          <a:p>
            <a:pPr>
              <a:defRPr/>
            </a:pPr>
            <a:r>
              <a:rPr lang="en-GB" dirty="0">
                <a:latin typeface="Comic Sans MS" panose="030F0702030302020204" pitchFamily="66" charset="0"/>
              </a:rPr>
              <a:t>As you listen, think about why the writer might have chosen to adopt the different viewpoints in their telling of this very famous story.</a:t>
            </a:r>
          </a:p>
        </p:txBody>
      </p:sp>
    </p:spTree>
    <p:extLst>
      <p:ext uri="{BB962C8B-B14F-4D97-AF65-F5344CB8AC3E}">
        <p14:creationId xmlns:p14="http://schemas.microsoft.com/office/powerpoint/2010/main" val="3295590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912A931-DE75-40CD-B56D-2085E874C187}"/>
              </a:ext>
            </a:extLst>
          </p:cNvPr>
          <p:cNvSpPr>
            <a:spLocks noGrp="1"/>
          </p:cNvSpPr>
          <p:nvPr>
            <p:ph type="body" idx="1"/>
          </p:nvPr>
        </p:nvSpPr>
        <p:spPr>
          <a:xfrm>
            <a:off x="325438" y="1028698"/>
            <a:ext cx="4932361" cy="476250"/>
          </a:xfrm>
          <a:solidFill>
            <a:schemeClr val="accent4">
              <a:lumMod val="20000"/>
              <a:lumOff val="80000"/>
            </a:schemeClr>
          </a:solidFill>
          <a:ln w="28575">
            <a:solidFill>
              <a:schemeClr val="accent4"/>
            </a:solidFill>
          </a:ln>
        </p:spPr>
        <p:txBody>
          <a:bodyPr>
            <a:normAutofit/>
          </a:bodyPr>
          <a:lstStyle/>
          <a:p>
            <a:r>
              <a:rPr lang="en-GB" u="sng" dirty="0">
                <a:latin typeface="Comic Sans MS" panose="030F0702030302020204" pitchFamily="66" charset="0"/>
              </a:rPr>
              <a:t>By Carol Ann Duffy</a:t>
            </a:r>
            <a:endParaRPr lang="en-GB" dirty="0">
              <a:effectLst/>
              <a:latin typeface="Comic Sans MS" panose="030F0702030302020204" pitchFamily="66" charset="0"/>
            </a:endParaRPr>
          </a:p>
        </p:txBody>
      </p:sp>
      <p:sp>
        <p:nvSpPr>
          <p:cNvPr id="3" name="Content Placeholder 2">
            <a:extLst>
              <a:ext uri="{FF2B5EF4-FFF2-40B4-BE49-F238E27FC236}">
                <a16:creationId xmlns:a16="http://schemas.microsoft.com/office/drawing/2014/main" id="{063AFC04-621C-49C0-83E1-3B2472557768}"/>
              </a:ext>
            </a:extLst>
          </p:cNvPr>
          <p:cNvSpPr>
            <a:spLocks noGrp="1"/>
          </p:cNvSpPr>
          <p:nvPr>
            <p:ph sz="half" idx="2"/>
          </p:nvPr>
        </p:nvSpPr>
        <p:spPr>
          <a:xfrm>
            <a:off x="325438" y="1728786"/>
            <a:ext cx="4932361" cy="2364243"/>
          </a:xfrm>
          <a:solidFill>
            <a:schemeClr val="accent4">
              <a:lumMod val="20000"/>
              <a:lumOff val="80000"/>
            </a:schemeClr>
          </a:solidFill>
          <a:ln w="28575">
            <a:solidFill>
              <a:schemeClr val="accent4"/>
            </a:solidFill>
          </a:ln>
        </p:spPr>
        <p:txBody>
          <a:bodyPr rtlCol="0">
            <a:noAutofit/>
          </a:bodyPr>
          <a:lstStyle/>
          <a:p>
            <a:pPr marL="0" indent="0">
              <a:buNone/>
            </a:pPr>
            <a:r>
              <a:rPr lang="en-GB" sz="1800" u="sng" dirty="0">
                <a:latin typeface="Comic Sans MS" panose="030F0702030302020204" pitchFamily="66" charset="0"/>
              </a:rPr>
              <a:t>Mrs Icarus</a:t>
            </a:r>
            <a:endParaRPr lang="en-GB" sz="1800" dirty="0">
              <a:latin typeface="Comic Sans MS" panose="030F0702030302020204" pitchFamily="66" charset="0"/>
            </a:endParaRPr>
          </a:p>
          <a:p>
            <a:pPr marL="0" indent="0">
              <a:buNone/>
            </a:pPr>
            <a:r>
              <a:rPr lang="en-GB" sz="1800" dirty="0">
                <a:latin typeface="Comic Sans MS" panose="030F0702030302020204" pitchFamily="66" charset="0"/>
              </a:rPr>
              <a:t>I’m not the first or the last</a:t>
            </a:r>
            <a:endParaRPr lang="en-GB" sz="1800" dirty="0">
              <a:effectLst/>
              <a:latin typeface="Comic Sans MS" panose="030F0702030302020204" pitchFamily="66" charset="0"/>
            </a:endParaRPr>
          </a:p>
          <a:p>
            <a:pPr marL="0" indent="0">
              <a:buNone/>
            </a:pPr>
            <a:r>
              <a:rPr lang="en-GB" sz="1800" dirty="0">
                <a:latin typeface="Comic Sans MS" panose="030F0702030302020204" pitchFamily="66" charset="0"/>
              </a:rPr>
              <a:t>to stand on a hillock,</a:t>
            </a:r>
            <a:endParaRPr lang="en-GB" sz="1800" dirty="0">
              <a:effectLst/>
              <a:latin typeface="Comic Sans MS" panose="030F0702030302020204" pitchFamily="66" charset="0"/>
            </a:endParaRPr>
          </a:p>
          <a:p>
            <a:pPr marL="0" indent="0">
              <a:buNone/>
            </a:pPr>
            <a:r>
              <a:rPr lang="en-GB" sz="1800" dirty="0">
                <a:latin typeface="Comic Sans MS" panose="030F0702030302020204" pitchFamily="66" charset="0"/>
              </a:rPr>
              <a:t>watching the man she married</a:t>
            </a:r>
            <a:endParaRPr lang="en-GB" sz="1800" dirty="0">
              <a:effectLst/>
              <a:latin typeface="Comic Sans MS" panose="030F0702030302020204" pitchFamily="66" charset="0"/>
            </a:endParaRPr>
          </a:p>
          <a:p>
            <a:pPr marL="0" indent="0">
              <a:buNone/>
            </a:pPr>
            <a:r>
              <a:rPr lang="en-GB" sz="1800" dirty="0">
                <a:latin typeface="Comic Sans MS" panose="030F0702030302020204" pitchFamily="66" charset="0"/>
              </a:rPr>
              <a:t>prove to the world</a:t>
            </a:r>
            <a:endParaRPr lang="en-GB" sz="1800" dirty="0">
              <a:effectLst/>
              <a:latin typeface="Comic Sans MS" panose="030F0702030302020204" pitchFamily="66" charset="0"/>
            </a:endParaRPr>
          </a:p>
          <a:p>
            <a:pPr marL="0" indent="0">
              <a:buNone/>
            </a:pPr>
            <a:r>
              <a:rPr lang="en-GB" sz="1800" dirty="0">
                <a:latin typeface="Comic Sans MS" panose="030F0702030302020204" pitchFamily="66" charset="0"/>
              </a:rPr>
              <a:t>he’s a total, utter, absolute, Grade A </a:t>
            </a:r>
            <a:r>
              <a:rPr lang="en-GB" sz="1800" dirty="0" err="1">
                <a:latin typeface="Comic Sans MS" panose="030F0702030302020204" pitchFamily="66" charset="0"/>
              </a:rPr>
              <a:t>pillock</a:t>
            </a:r>
            <a:r>
              <a:rPr lang="en-GB" sz="1800" dirty="0">
                <a:latin typeface="Comic Sans MS" panose="030F0702030302020204" pitchFamily="66" charset="0"/>
              </a:rPr>
              <a:t>.</a:t>
            </a:r>
            <a:endParaRPr lang="en-GB" sz="1800" dirty="0">
              <a:effectLst/>
              <a:latin typeface="Comic Sans MS" panose="030F0702030302020204" pitchFamily="66" charset="0"/>
            </a:endParaRPr>
          </a:p>
        </p:txBody>
      </p:sp>
      <p:sp>
        <p:nvSpPr>
          <p:cNvPr id="5" name="Text Placeholder 4">
            <a:extLst>
              <a:ext uri="{FF2B5EF4-FFF2-40B4-BE49-F238E27FC236}">
                <a16:creationId xmlns:a16="http://schemas.microsoft.com/office/drawing/2014/main" id="{1ECC2517-B4A9-4CCC-AD5F-4D155187F2FB}"/>
              </a:ext>
            </a:extLst>
          </p:cNvPr>
          <p:cNvSpPr>
            <a:spLocks noGrp="1"/>
          </p:cNvSpPr>
          <p:nvPr>
            <p:ph type="body" sz="quarter" idx="3"/>
          </p:nvPr>
        </p:nvSpPr>
        <p:spPr>
          <a:xfrm>
            <a:off x="5514976" y="1028699"/>
            <a:ext cx="6343649" cy="476250"/>
          </a:xfrm>
          <a:solidFill>
            <a:schemeClr val="accent4">
              <a:lumMod val="40000"/>
              <a:lumOff val="60000"/>
            </a:schemeClr>
          </a:solidFill>
          <a:ln w="28575">
            <a:solidFill>
              <a:schemeClr val="accent4"/>
            </a:solidFill>
          </a:ln>
        </p:spPr>
        <p:txBody>
          <a:bodyPr>
            <a:normAutofit/>
          </a:bodyPr>
          <a:lstStyle/>
          <a:p>
            <a:r>
              <a:rPr lang="en-GB" dirty="0">
                <a:latin typeface="Comic Sans MS" panose="030F0702030302020204" pitchFamily="66" charset="0"/>
              </a:rPr>
              <a:t>And Ovid:</a:t>
            </a:r>
            <a:endParaRPr lang="en-GB" dirty="0"/>
          </a:p>
        </p:txBody>
      </p:sp>
      <p:sp>
        <p:nvSpPr>
          <p:cNvPr id="6" name="Content Placeholder 5">
            <a:extLst>
              <a:ext uri="{FF2B5EF4-FFF2-40B4-BE49-F238E27FC236}">
                <a16:creationId xmlns:a16="http://schemas.microsoft.com/office/drawing/2014/main" id="{E65AB108-3F9F-4602-9F0B-FC782A34EF73}"/>
              </a:ext>
            </a:extLst>
          </p:cNvPr>
          <p:cNvSpPr>
            <a:spLocks noGrp="1"/>
          </p:cNvSpPr>
          <p:nvPr>
            <p:ph sz="quarter" idx="4"/>
          </p:nvPr>
        </p:nvSpPr>
        <p:spPr>
          <a:xfrm>
            <a:off x="5514976" y="1728786"/>
            <a:ext cx="6343649" cy="3554414"/>
          </a:xfrm>
          <a:solidFill>
            <a:schemeClr val="accent4">
              <a:lumMod val="40000"/>
              <a:lumOff val="60000"/>
            </a:schemeClr>
          </a:solidFill>
          <a:ln w="28575">
            <a:solidFill>
              <a:schemeClr val="accent4"/>
            </a:solidFill>
          </a:ln>
        </p:spPr>
        <p:txBody>
          <a:bodyPr>
            <a:noAutofit/>
          </a:bodyPr>
          <a:lstStyle/>
          <a:p>
            <a:pPr marL="0" indent="0">
              <a:buNone/>
            </a:pPr>
            <a:r>
              <a:rPr lang="en-GB" sz="1800" dirty="0">
                <a:latin typeface="Comic Sans MS" panose="030F0702030302020204" pitchFamily="66" charset="0"/>
              </a:rPr>
              <a:t>‘the boy Icarus began to enjoy the thrill of swooping boldly through the air. Drawn on by his eagerness for the open sky, he left his guide and soared upwards, till he came too close to the blazing sun and it softened the sweet-smelling wax that bound his wings together. The wax melted. Icarus moved his bare arms up and down, but without their feathers they had no purchase on the air. Even as his lips were crying his father’s name, they were swallowed up in the deep blue waters which are called after him. The unhappy father, a father no longer, cried out: “Icarus! Icarus,” he called. “Where are you? Where am I to look for you?” As he was still calling “Icarus” he saw the feathers on the water, and cursed his inventive skill.’</a:t>
            </a:r>
          </a:p>
        </p:txBody>
      </p:sp>
      <p:sp>
        <p:nvSpPr>
          <p:cNvPr id="10" name="TextBox 9">
            <a:extLst>
              <a:ext uri="{FF2B5EF4-FFF2-40B4-BE49-F238E27FC236}">
                <a16:creationId xmlns:a16="http://schemas.microsoft.com/office/drawing/2014/main" id="{8C65C032-EDDE-4D85-920B-273AE18816AD}"/>
              </a:ext>
            </a:extLst>
          </p:cNvPr>
          <p:cNvSpPr txBox="1"/>
          <p:nvPr/>
        </p:nvSpPr>
        <p:spPr>
          <a:xfrm>
            <a:off x="2801937" y="152399"/>
            <a:ext cx="6588125" cy="553998"/>
          </a:xfrm>
          <a:prstGeom prst="rect">
            <a:avLst/>
          </a:prstGeom>
          <a:solidFill>
            <a:schemeClr val="accent4">
              <a:lumMod val="20000"/>
              <a:lumOff val="80000"/>
            </a:schemeClr>
          </a:solidFill>
          <a:ln w="28575">
            <a:solidFill>
              <a:schemeClr val="accent4"/>
            </a:solidFill>
          </a:ln>
        </p:spPr>
        <p:txBody>
          <a:bodyPr>
            <a:spAutoFit/>
          </a:bodyPr>
          <a:lstStyle/>
          <a:p>
            <a:pPr algn="ctr">
              <a:defRPr/>
            </a:pPr>
            <a:r>
              <a:rPr lang="en-GB" sz="3000" b="1" u="sng" dirty="0">
                <a:solidFill>
                  <a:schemeClr val="tx1">
                    <a:lumMod val="95000"/>
                    <a:lumOff val="5000"/>
                  </a:schemeClr>
                </a:solidFill>
                <a:latin typeface="Comic Sans MS" panose="030F0702030302020204" pitchFamily="66" charset="0"/>
              </a:rPr>
              <a:t>The Fall of Icarus</a:t>
            </a:r>
          </a:p>
        </p:txBody>
      </p:sp>
      <p:sp>
        <p:nvSpPr>
          <p:cNvPr id="13" name="Star: 10 Points 12">
            <a:extLst>
              <a:ext uri="{FF2B5EF4-FFF2-40B4-BE49-F238E27FC236}">
                <a16:creationId xmlns:a16="http://schemas.microsoft.com/office/drawing/2014/main" id="{89151D3A-F3A0-4B29-9790-A8F55B2976BF}"/>
              </a:ext>
            </a:extLst>
          </p:cNvPr>
          <p:cNvSpPr/>
          <p:nvPr/>
        </p:nvSpPr>
        <p:spPr>
          <a:xfrm rot="642480">
            <a:off x="9568499" y="4972051"/>
            <a:ext cx="2128838" cy="1935618"/>
          </a:xfrm>
          <a:prstGeom prst="star10">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b="1" dirty="0">
                <a:solidFill>
                  <a:sysClr val="windowText" lastClr="000000"/>
                </a:solidFill>
                <a:latin typeface="Comic Sans MS" panose="030F0702030302020204" pitchFamily="66" charset="0"/>
              </a:rPr>
              <a:t>Which telling did you like best?</a:t>
            </a:r>
          </a:p>
        </p:txBody>
      </p:sp>
      <p:sp>
        <p:nvSpPr>
          <p:cNvPr id="14" name="Rectangle: Rounded Corners 13">
            <a:extLst>
              <a:ext uri="{FF2B5EF4-FFF2-40B4-BE49-F238E27FC236}">
                <a16:creationId xmlns:a16="http://schemas.microsoft.com/office/drawing/2014/main" id="{585F59EC-59BF-485F-8C72-21BAEEAB8F18}"/>
              </a:ext>
            </a:extLst>
          </p:cNvPr>
          <p:cNvSpPr/>
          <p:nvPr/>
        </p:nvSpPr>
        <p:spPr>
          <a:xfrm>
            <a:off x="325438" y="4206240"/>
            <a:ext cx="4932361" cy="249440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ysClr val="windowText" lastClr="000000"/>
                </a:solidFill>
                <a:latin typeface="Comic Sans MS" panose="030F0702030302020204" pitchFamily="66" charset="0"/>
              </a:rPr>
              <a:t>Answer these questions in full sentences</a:t>
            </a:r>
            <a:r>
              <a:rPr lang="en-GB" sz="1600" dirty="0">
                <a:solidFill>
                  <a:sysClr val="windowText" lastClr="000000"/>
                </a:solidFill>
                <a:latin typeface="Comic Sans MS" panose="030F0702030302020204" pitchFamily="66" charset="0"/>
              </a:rPr>
              <a:t>.</a:t>
            </a:r>
          </a:p>
          <a:p>
            <a:pPr marL="342900" indent="-342900">
              <a:buFont typeface="+mj-lt"/>
              <a:buAutoNum type="arabicPeriod"/>
            </a:pPr>
            <a:r>
              <a:rPr lang="en-GB" sz="1600" dirty="0">
                <a:solidFill>
                  <a:sysClr val="windowText" lastClr="000000"/>
                </a:solidFill>
                <a:latin typeface="Comic Sans MS" panose="030F0702030302020204" pitchFamily="66" charset="0"/>
              </a:rPr>
              <a:t>Is one version of the story more interesting for you? Why or why not?</a:t>
            </a:r>
          </a:p>
          <a:p>
            <a:pPr marL="342900" indent="-342900">
              <a:buFont typeface="+mj-lt"/>
              <a:buAutoNum type="arabicPeriod"/>
            </a:pPr>
            <a:r>
              <a:rPr lang="en-GB" sz="1600" dirty="0">
                <a:solidFill>
                  <a:sysClr val="windowText" lastClr="000000"/>
                </a:solidFill>
                <a:latin typeface="Comic Sans MS" panose="030F0702030302020204" pitchFamily="66" charset="0"/>
              </a:rPr>
              <a:t>How does each telling of the story make is feel towards Icarus?</a:t>
            </a:r>
          </a:p>
          <a:p>
            <a:pPr marL="342900" indent="-342900">
              <a:buFont typeface="+mj-lt"/>
              <a:buAutoNum type="arabicPeriod"/>
            </a:pPr>
            <a:r>
              <a:rPr lang="en-GB" sz="1600" dirty="0">
                <a:solidFill>
                  <a:sysClr val="windowText" lastClr="000000"/>
                </a:solidFill>
                <a:latin typeface="Comic Sans MS" panose="030F0702030302020204" pitchFamily="66" charset="0"/>
              </a:rPr>
              <a:t>Is there another viewpoint the story could be told from that might be more interesting to you?</a:t>
            </a:r>
          </a:p>
        </p:txBody>
      </p:sp>
      <p:pic>
        <p:nvPicPr>
          <p:cNvPr id="16" name="Picture 2">
            <a:extLst>
              <a:ext uri="{FF2B5EF4-FFF2-40B4-BE49-F238E27FC236}">
                <a16:creationId xmlns:a16="http://schemas.microsoft.com/office/drawing/2014/main" id="{BA03CB04-3CCF-4051-9CA0-76E18D541761}"/>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57795" y="5098559"/>
            <a:ext cx="2632267" cy="1682601"/>
          </a:xfrm>
          <a:prstGeom prst="rect">
            <a:avLst/>
          </a:prstGeom>
          <a:solidFill>
            <a:schemeClr val="accent4">
              <a:lumMod val="20000"/>
              <a:lumOff val="80000"/>
            </a:schemeClr>
          </a:solidFill>
          <a:ln w="28575">
            <a:solidFill>
              <a:schemeClr val="accent4"/>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9B00BB-BBB5-4375-BB42-96227B795A4F}"/>
              </a:ext>
            </a:extLst>
          </p:cNvPr>
          <p:cNvSpPr>
            <a:spLocks noGrp="1"/>
          </p:cNvSpPr>
          <p:nvPr>
            <p:ph idx="1"/>
          </p:nvPr>
        </p:nvSpPr>
        <p:spPr>
          <a:xfrm>
            <a:off x="838199" y="1065969"/>
            <a:ext cx="10515600" cy="4351338"/>
          </a:xfrm>
        </p:spPr>
        <p:txBody>
          <a:bodyPr rtlCol="0">
            <a:normAutofit/>
          </a:bodyPr>
          <a:lstStyle/>
          <a:p>
            <a:pPr marL="0" indent="0">
              <a:buNone/>
              <a:defRPr/>
            </a:pPr>
            <a:r>
              <a:rPr lang="en-GB" dirty="0">
                <a:latin typeface="Comic Sans MS" panose="030F0702030302020204" pitchFamily="66" charset="0"/>
              </a:rPr>
              <a:t>Below is a choice of three tasks you could complete inspired by the work we have done so far this lesson. Choose </a:t>
            </a:r>
            <a:r>
              <a:rPr lang="en-GB" b="1" u="sng" dirty="0">
                <a:latin typeface="Comic Sans MS" panose="030F0702030302020204" pitchFamily="66" charset="0"/>
              </a:rPr>
              <a:t>one</a:t>
            </a:r>
            <a:r>
              <a:rPr lang="en-GB" dirty="0">
                <a:latin typeface="Comic Sans MS" panose="030F0702030302020204" pitchFamily="66" charset="0"/>
              </a:rPr>
              <a:t> that you will complete now. </a:t>
            </a:r>
          </a:p>
        </p:txBody>
      </p:sp>
      <p:sp>
        <p:nvSpPr>
          <p:cNvPr id="4" name="TextBox 3">
            <a:extLst>
              <a:ext uri="{FF2B5EF4-FFF2-40B4-BE49-F238E27FC236}">
                <a16:creationId xmlns:a16="http://schemas.microsoft.com/office/drawing/2014/main" id="{9F2D2D00-287D-4668-BFC4-2AD2181EC017}"/>
              </a:ext>
            </a:extLst>
          </p:cNvPr>
          <p:cNvSpPr txBox="1"/>
          <p:nvPr/>
        </p:nvSpPr>
        <p:spPr>
          <a:xfrm>
            <a:off x="2801937" y="152399"/>
            <a:ext cx="6588125" cy="553998"/>
          </a:xfrm>
          <a:prstGeom prst="rect">
            <a:avLst/>
          </a:prstGeom>
          <a:solidFill>
            <a:schemeClr val="accent4">
              <a:lumMod val="20000"/>
              <a:lumOff val="80000"/>
            </a:schemeClr>
          </a:solidFill>
          <a:ln w="28575">
            <a:solidFill>
              <a:schemeClr val="accent4"/>
            </a:solidFill>
          </a:ln>
        </p:spPr>
        <p:txBody>
          <a:bodyPr>
            <a:spAutoFit/>
          </a:bodyPr>
          <a:lstStyle/>
          <a:p>
            <a:pPr algn="ctr">
              <a:defRPr/>
            </a:pPr>
            <a:r>
              <a:rPr lang="en-GB" sz="3000" b="1" u="sng" dirty="0">
                <a:solidFill>
                  <a:schemeClr val="tx1">
                    <a:lumMod val="95000"/>
                    <a:lumOff val="5000"/>
                  </a:schemeClr>
                </a:solidFill>
                <a:latin typeface="Comic Sans MS" panose="030F0702030302020204" pitchFamily="66" charset="0"/>
              </a:rPr>
              <a:t>The Fall of Icarus</a:t>
            </a:r>
          </a:p>
        </p:txBody>
      </p:sp>
      <p:sp>
        <p:nvSpPr>
          <p:cNvPr id="2" name="TextBox 1">
            <a:extLst>
              <a:ext uri="{FF2B5EF4-FFF2-40B4-BE49-F238E27FC236}">
                <a16:creationId xmlns:a16="http://schemas.microsoft.com/office/drawing/2014/main" id="{F36EB9FD-4811-4B0D-92CC-8A1548F5E888}"/>
              </a:ext>
            </a:extLst>
          </p:cNvPr>
          <p:cNvSpPr txBox="1"/>
          <p:nvPr/>
        </p:nvSpPr>
        <p:spPr>
          <a:xfrm>
            <a:off x="8047891" y="2489981"/>
            <a:ext cx="3305907" cy="2862322"/>
          </a:xfrm>
          <a:prstGeom prst="rect">
            <a:avLst/>
          </a:prstGeom>
          <a:solidFill>
            <a:schemeClr val="accent4">
              <a:lumMod val="60000"/>
              <a:lumOff val="40000"/>
            </a:schemeClr>
          </a:solidFill>
          <a:ln w="38100">
            <a:solidFill>
              <a:schemeClr val="accent4"/>
            </a:solidFill>
          </a:ln>
        </p:spPr>
        <p:txBody>
          <a:bodyPr wrap="square" rtlCol="0">
            <a:spAutoFit/>
          </a:bodyPr>
          <a:lstStyle/>
          <a:p>
            <a:r>
              <a:rPr lang="en-GB" sz="2000" dirty="0">
                <a:latin typeface="Comic Sans MS" panose="030F0702030302020204" pitchFamily="66" charset="0"/>
              </a:rPr>
              <a:t>Retell the story of the fall of Icarus from an outsider’s viewpoint, in the form of a poem, picture or storyboard.</a:t>
            </a:r>
          </a:p>
          <a:p>
            <a:endParaRPr lang="en-GB" sz="2000" dirty="0">
              <a:latin typeface="Comic Sans MS" panose="030F0702030302020204" pitchFamily="66" charset="0"/>
            </a:endParaRPr>
          </a:p>
          <a:p>
            <a:r>
              <a:rPr lang="en-GB" sz="2000" dirty="0">
                <a:latin typeface="Comic Sans MS" panose="030F0702030302020204" pitchFamily="66" charset="0"/>
              </a:rPr>
              <a:t>You might want to use the picture from the start of our lesson to </a:t>
            </a:r>
            <a:r>
              <a:rPr lang="en-GB" sz="2000">
                <a:latin typeface="Comic Sans MS" panose="030F0702030302020204" pitchFamily="66" charset="0"/>
              </a:rPr>
              <a:t>hep you.</a:t>
            </a:r>
            <a:endParaRPr lang="en-GB" sz="2000" dirty="0">
              <a:latin typeface="Comic Sans MS" panose="030F0702030302020204" pitchFamily="66" charset="0"/>
            </a:endParaRPr>
          </a:p>
        </p:txBody>
      </p:sp>
      <p:sp>
        <p:nvSpPr>
          <p:cNvPr id="6" name="TextBox 5">
            <a:extLst>
              <a:ext uri="{FF2B5EF4-FFF2-40B4-BE49-F238E27FC236}">
                <a16:creationId xmlns:a16="http://schemas.microsoft.com/office/drawing/2014/main" id="{61BB17AD-B7F1-4F38-B8BC-947EC24A8782}"/>
              </a:ext>
            </a:extLst>
          </p:cNvPr>
          <p:cNvSpPr txBox="1"/>
          <p:nvPr/>
        </p:nvSpPr>
        <p:spPr>
          <a:xfrm>
            <a:off x="4443045" y="2489980"/>
            <a:ext cx="3305907" cy="2862322"/>
          </a:xfrm>
          <a:prstGeom prst="rect">
            <a:avLst/>
          </a:prstGeom>
          <a:solidFill>
            <a:schemeClr val="accent4">
              <a:lumMod val="40000"/>
              <a:lumOff val="60000"/>
            </a:schemeClr>
          </a:solidFill>
          <a:ln w="38100">
            <a:solidFill>
              <a:schemeClr val="accent4"/>
            </a:solidFill>
          </a:ln>
        </p:spPr>
        <p:txBody>
          <a:bodyPr wrap="square" rtlCol="0">
            <a:spAutoFit/>
          </a:bodyPr>
          <a:lstStyle/>
          <a:p>
            <a:r>
              <a:rPr lang="en-GB" dirty="0">
                <a:latin typeface="Comic Sans MS" panose="030F0702030302020204" pitchFamily="66" charset="0"/>
              </a:rPr>
              <a:t>Retell the story of the </a:t>
            </a:r>
            <a:r>
              <a:rPr lang="en-GB" i="1" dirty="0">
                <a:latin typeface="Comic Sans MS" panose="030F0702030302020204" pitchFamily="66" charset="0"/>
              </a:rPr>
              <a:t>Fall of Icarus,</a:t>
            </a:r>
            <a:r>
              <a:rPr lang="en-GB" dirty="0">
                <a:latin typeface="Comic Sans MS" panose="030F0702030302020204" pitchFamily="66" charset="0"/>
              </a:rPr>
              <a:t> from his viewpoint, thinking about what might have made him want to fly so close to the sun.</a:t>
            </a:r>
          </a:p>
          <a:p>
            <a:endParaRPr lang="en-GB" dirty="0">
              <a:latin typeface="Comic Sans MS" panose="030F0702030302020204" pitchFamily="66" charset="0"/>
            </a:endParaRPr>
          </a:p>
          <a:p>
            <a:r>
              <a:rPr lang="en-GB" dirty="0">
                <a:latin typeface="Comic Sans MS" panose="030F0702030302020204" pitchFamily="66" charset="0"/>
              </a:rPr>
              <a:t>You might want to use one of the pictures below to help you.</a:t>
            </a:r>
          </a:p>
        </p:txBody>
      </p:sp>
      <p:sp>
        <p:nvSpPr>
          <p:cNvPr id="7" name="TextBox 6">
            <a:extLst>
              <a:ext uri="{FF2B5EF4-FFF2-40B4-BE49-F238E27FC236}">
                <a16:creationId xmlns:a16="http://schemas.microsoft.com/office/drawing/2014/main" id="{E829ECD4-5D83-4196-8054-09B7E45EC533}"/>
              </a:ext>
            </a:extLst>
          </p:cNvPr>
          <p:cNvSpPr txBox="1"/>
          <p:nvPr/>
        </p:nvSpPr>
        <p:spPr>
          <a:xfrm>
            <a:off x="838199" y="2489981"/>
            <a:ext cx="3305907" cy="2862322"/>
          </a:xfrm>
          <a:prstGeom prst="rect">
            <a:avLst/>
          </a:prstGeom>
          <a:solidFill>
            <a:schemeClr val="accent4">
              <a:lumMod val="20000"/>
              <a:lumOff val="80000"/>
            </a:schemeClr>
          </a:solidFill>
          <a:ln w="38100">
            <a:solidFill>
              <a:schemeClr val="accent4"/>
            </a:solidFill>
          </a:ln>
        </p:spPr>
        <p:txBody>
          <a:bodyPr wrap="square" rtlCol="0">
            <a:spAutoFit/>
          </a:bodyPr>
          <a:lstStyle/>
          <a:p>
            <a:r>
              <a:rPr lang="en-GB" sz="2000" dirty="0">
                <a:latin typeface="Comic Sans MS" panose="030F0702030302020204" pitchFamily="66" charset="0"/>
              </a:rPr>
              <a:t>Retell the story of the </a:t>
            </a:r>
            <a:r>
              <a:rPr lang="en-GB" sz="2000" i="1" dirty="0">
                <a:latin typeface="Comic Sans MS" panose="030F0702030302020204" pitchFamily="66" charset="0"/>
              </a:rPr>
              <a:t>Fall of Icarus</a:t>
            </a:r>
            <a:r>
              <a:rPr lang="en-GB" sz="2000" dirty="0">
                <a:latin typeface="Comic Sans MS" panose="030F0702030302020204" pitchFamily="66" charset="0"/>
              </a:rPr>
              <a:t> from the viewpoint of Daedalus, Icarus’ father, who sees the whole thing happen.</a:t>
            </a:r>
          </a:p>
          <a:p>
            <a:endParaRPr lang="en-GB" sz="2000" dirty="0">
              <a:latin typeface="Comic Sans MS" panose="030F0702030302020204" pitchFamily="66" charset="0"/>
            </a:endParaRPr>
          </a:p>
          <a:p>
            <a:r>
              <a:rPr lang="en-GB" sz="2000" dirty="0">
                <a:latin typeface="Comic Sans MS" panose="030F0702030302020204" pitchFamily="66" charset="0"/>
              </a:rPr>
              <a:t>Use Ovid’s version of the story to help you, if you need to.</a:t>
            </a:r>
          </a:p>
        </p:txBody>
      </p:sp>
      <p:pic>
        <p:nvPicPr>
          <p:cNvPr id="2050" name="Picture 2" descr="Image result for icarus">
            <a:extLst>
              <a:ext uri="{FF2B5EF4-FFF2-40B4-BE49-F238E27FC236}">
                <a16:creationId xmlns:a16="http://schemas.microsoft.com/office/drawing/2014/main" id="{A30C791B-5177-4E2A-A52F-DC25AB4BA032}"/>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178649" y="5281476"/>
            <a:ext cx="2248484" cy="157652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icarus">
            <a:extLst>
              <a:ext uri="{FF2B5EF4-FFF2-40B4-BE49-F238E27FC236}">
                <a16:creationId xmlns:a16="http://schemas.microsoft.com/office/drawing/2014/main" id="{5B051FE9-341D-45B1-965A-6BFF5E30E797}"/>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068937" y="5316176"/>
            <a:ext cx="1944411" cy="15418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37050E-5182-4AC5-A4BD-D3FE1C1EDFBB}"/>
              </a:ext>
            </a:extLst>
          </p:cNvPr>
          <p:cNvSpPr>
            <a:spLocks noGrp="1"/>
          </p:cNvSpPr>
          <p:nvPr>
            <p:ph idx="1"/>
          </p:nvPr>
        </p:nvSpPr>
        <p:spPr>
          <a:xfrm>
            <a:off x="838200" y="1825625"/>
            <a:ext cx="10515600" cy="3098067"/>
          </a:xfrm>
          <a:solidFill>
            <a:schemeClr val="accent4">
              <a:lumMod val="40000"/>
              <a:lumOff val="60000"/>
            </a:schemeClr>
          </a:solidFill>
          <a:ln w="28575">
            <a:solidFill>
              <a:schemeClr val="accent4"/>
            </a:solidFill>
          </a:ln>
        </p:spPr>
        <p:txBody>
          <a:bodyPr>
            <a:normAutofit/>
          </a:bodyPr>
          <a:lstStyle/>
          <a:p>
            <a:pPr marL="0" indent="0">
              <a:buNone/>
            </a:pPr>
            <a:r>
              <a:rPr lang="en-GB" sz="2400" dirty="0">
                <a:latin typeface="Comic Sans MS" panose="030F0702030302020204" pitchFamily="66" charset="0"/>
              </a:rPr>
              <a:t>Today’s final question is this:</a:t>
            </a:r>
          </a:p>
          <a:p>
            <a:pPr marL="0" indent="0">
              <a:buNone/>
            </a:pPr>
            <a:endParaRPr lang="en-GB" sz="2400" dirty="0">
              <a:latin typeface="Comic Sans MS" panose="030F0702030302020204" pitchFamily="66" charset="0"/>
            </a:endParaRPr>
          </a:p>
          <a:p>
            <a:pPr marL="0" indent="0">
              <a:buNone/>
            </a:pPr>
            <a:r>
              <a:rPr lang="en-GB" sz="2400" dirty="0">
                <a:latin typeface="Comic Sans MS" panose="030F0702030302020204" pitchFamily="66" charset="0"/>
              </a:rPr>
              <a:t>Although we’ve explored the story of Icarus from a number of different viewpoints today, do you think they all share the same moral or lesson?</a:t>
            </a:r>
          </a:p>
          <a:p>
            <a:pPr marL="0" indent="0">
              <a:buNone/>
            </a:pPr>
            <a:endParaRPr lang="en-GB" sz="2400" dirty="0">
              <a:latin typeface="Comic Sans MS" panose="030F0702030302020204" pitchFamily="66" charset="0"/>
            </a:endParaRPr>
          </a:p>
          <a:p>
            <a:pPr marL="0" indent="0">
              <a:buNone/>
            </a:pPr>
            <a:r>
              <a:rPr lang="en-GB" sz="2400" dirty="0">
                <a:latin typeface="Comic Sans MS" panose="030F0702030302020204" pitchFamily="66" charset="0"/>
              </a:rPr>
              <a:t>Give a reason for your answer.</a:t>
            </a:r>
          </a:p>
        </p:txBody>
      </p:sp>
      <p:sp>
        <p:nvSpPr>
          <p:cNvPr id="4" name="TextBox 3">
            <a:extLst>
              <a:ext uri="{FF2B5EF4-FFF2-40B4-BE49-F238E27FC236}">
                <a16:creationId xmlns:a16="http://schemas.microsoft.com/office/drawing/2014/main" id="{5918E35C-8F98-4890-BEC0-06AD063F935D}"/>
              </a:ext>
            </a:extLst>
          </p:cNvPr>
          <p:cNvSpPr txBox="1"/>
          <p:nvPr/>
        </p:nvSpPr>
        <p:spPr>
          <a:xfrm>
            <a:off x="2801937" y="152399"/>
            <a:ext cx="6588125" cy="553998"/>
          </a:xfrm>
          <a:prstGeom prst="rect">
            <a:avLst/>
          </a:prstGeom>
          <a:solidFill>
            <a:schemeClr val="accent4">
              <a:lumMod val="20000"/>
              <a:lumOff val="80000"/>
            </a:schemeClr>
          </a:solidFill>
          <a:ln w="28575">
            <a:solidFill>
              <a:schemeClr val="accent4"/>
            </a:solidFill>
          </a:ln>
        </p:spPr>
        <p:txBody>
          <a:bodyPr>
            <a:spAutoFit/>
          </a:bodyPr>
          <a:lstStyle/>
          <a:p>
            <a:pPr algn="ctr">
              <a:defRPr/>
            </a:pPr>
            <a:r>
              <a:rPr lang="en-GB" sz="3000" b="1" u="sng" dirty="0">
                <a:solidFill>
                  <a:schemeClr val="tx1">
                    <a:lumMod val="95000"/>
                    <a:lumOff val="5000"/>
                  </a:schemeClr>
                </a:solidFill>
                <a:latin typeface="Comic Sans MS" panose="030F0702030302020204" pitchFamily="66" charset="0"/>
              </a:rPr>
              <a:t>The Fall of Icarus</a:t>
            </a:r>
          </a:p>
        </p:txBody>
      </p:sp>
      <p:pic>
        <p:nvPicPr>
          <p:cNvPr id="6" name="Picture 5" descr="A picture containing text, book, black, standing&#10;&#10;Description automatically generated">
            <a:extLst>
              <a:ext uri="{FF2B5EF4-FFF2-40B4-BE49-F238E27FC236}">
                <a16:creationId xmlns:a16="http://schemas.microsoft.com/office/drawing/2014/main" id="{6697CD98-B8F2-48E2-B046-3DEF195B971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685483" y="3584455"/>
            <a:ext cx="2398664" cy="3146935"/>
          </a:xfrm>
          <a:prstGeom prst="rect">
            <a:avLst/>
          </a:prstGeom>
        </p:spPr>
      </p:pic>
    </p:spTree>
    <p:extLst>
      <p:ext uri="{BB962C8B-B14F-4D97-AF65-F5344CB8AC3E}">
        <p14:creationId xmlns:p14="http://schemas.microsoft.com/office/powerpoint/2010/main" val="1030022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4F38F21B4CE8749A3A82F3EB9A0C960" ma:contentTypeVersion="13" ma:contentTypeDescription="Create a new document." ma:contentTypeScope="" ma:versionID="5696b4970403f68a3dcee23079295c94">
  <xsd:schema xmlns:xsd="http://www.w3.org/2001/XMLSchema" xmlns:xs="http://www.w3.org/2001/XMLSchema" xmlns:p="http://schemas.microsoft.com/office/2006/metadata/properties" xmlns:ns3="3d2cbd06-dd1a-45df-b883-37dadbd5b8c1" xmlns:ns4="3daedc48-7005-496a-a8ee-d99aa11eddb4" targetNamespace="http://schemas.microsoft.com/office/2006/metadata/properties" ma:root="true" ma:fieldsID="58b52547b6335fa547c228fb4754c32b" ns3:_="" ns4:_="">
    <xsd:import namespace="3d2cbd06-dd1a-45df-b883-37dadbd5b8c1"/>
    <xsd:import namespace="3daedc48-7005-496a-a8ee-d99aa11eddb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2cbd06-dd1a-45df-b883-37dadbd5b8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aedc48-7005-496a-a8ee-d99aa11eddb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B19F45-8C3B-4AE7-99E6-DE17F2577348}">
  <ds:schemaRefs>
    <ds:schemaRef ds:uri="http://schemas.microsoft.com/sharepoint/v3/contenttype/forms"/>
  </ds:schemaRefs>
</ds:datastoreItem>
</file>

<file path=customXml/itemProps2.xml><?xml version="1.0" encoding="utf-8"?>
<ds:datastoreItem xmlns:ds="http://schemas.openxmlformats.org/officeDocument/2006/customXml" ds:itemID="{163CFC80-A1BA-4ABB-8D7C-6BC2918A4B8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C4DB49D-F4A3-45EB-A939-658C9D8D96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2cbd06-dd1a-45df-b883-37dadbd5b8c1"/>
    <ds:schemaRef ds:uri="3daedc48-7005-496a-a8ee-d99aa11edd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1443</TotalTime>
  <Words>650</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Characters of Greek Mythology</dc:title>
  <dc:creator>Hannah Gelder</dc:creator>
  <cp:lastModifiedBy>Dominique Payne</cp:lastModifiedBy>
  <cp:revision>10</cp:revision>
  <dcterms:created xsi:type="dcterms:W3CDTF">2020-06-09T17:23:38Z</dcterms:created>
  <dcterms:modified xsi:type="dcterms:W3CDTF">2020-06-19T13:45:06Z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0x01010074F38F21B4CE8749A3A82F3EB9A0C960</vt:lpwstr>
  </property>
</Properties>
</file>