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8" r:id="rId6"/>
    <p:sldId id="257" r:id="rId7"/>
    <p:sldId id="259" r:id="rId8"/>
    <p:sldId id="260" r:id="rId9"/>
    <p:sldId id="261" r:id="rId10"/>
    <p:sldId id="262" r:id="rId11"/>
    <p:sldId id="263" r:id="rId12"/>
    <p:sldId id="26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B4DA0A9-5716-451C-BBFB-5D682B08C748}" v="6" dt="2020-06-19T14:01:37.8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3" d="100"/>
          <a:sy n="73" d="100"/>
        </p:scale>
        <p:origin x="58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minique Payne" userId="1f9aa067-e59b-4125-b458-adfe009ba970" providerId="ADAL" clId="{8B4DA0A9-5716-451C-BBFB-5D682B08C748}"/>
    <pc:docChg chg="modSld">
      <pc:chgData name="Dominique Payne" userId="1f9aa067-e59b-4125-b458-adfe009ba970" providerId="ADAL" clId="{8B4DA0A9-5716-451C-BBFB-5D682B08C748}" dt="2020-06-19T14:01:51.478" v="5" actId="20577"/>
      <pc:docMkLst>
        <pc:docMk/>
      </pc:docMkLst>
      <pc:sldChg chg="modSp mod">
        <pc:chgData name="Dominique Payne" userId="1f9aa067-e59b-4125-b458-adfe009ba970" providerId="ADAL" clId="{8B4DA0A9-5716-451C-BBFB-5D682B08C748}" dt="2020-06-19T14:01:51.478" v="5" actId="20577"/>
        <pc:sldMkLst>
          <pc:docMk/>
          <pc:sldMk cId="3152021408" sldId="262"/>
        </pc:sldMkLst>
        <pc:graphicFrameChg chg="modGraphic">
          <ac:chgData name="Dominique Payne" userId="1f9aa067-e59b-4125-b458-adfe009ba970" providerId="ADAL" clId="{8B4DA0A9-5716-451C-BBFB-5D682B08C748}" dt="2020-06-19T14:01:51.478" v="5" actId="20577"/>
          <ac:graphicFrameMkLst>
            <pc:docMk/>
            <pc:sldMk cId="3152021408" sldId="262"/>
            <ac:graphicFrameMk id="6" creationId="{F6F9B6F9-C86C-4972-B8B0-9C9D3770EA5A}"/>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71384-D76F-42EA-BEB8-FCB5ACEF8C3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3BB7744-2F46-44C6-8AE6-A4FFE5442D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1F610AE-DC73-40E3-BC84-9BF8A88F3E97}"/>
              </a:ext>
            </a:extLst>
          </p:cNvPr>
          <p:cNvSpPr>
            <a:spLocks noGrp="1"/>
          </p:cNvSpPr>
          <p:nvPr>
            <p:ph type="dt" sz="half" idx="10"/>
          </p:nvPr>
        </p:nvSpPr>
        <p:spPr/>
        <p:txBody>
          <a:bodyPr/>
          <a:lstStyle/>
          <a:p>
            <a:fld id="{2DFB1F20-EDDB-4873-A196-51E9F7685660}" type="datetimeFigureOut">
              <a:rPr lang="en-GB" smtClean="0"/>
              <a:t>19/06/2020</a:t>
            </a:fld>
            <a:endParaRPr lang="en-GB"/>
          </a:p>
        </p:txBody>
      </p:sp>
      <p:sp>
        <p:nvSpPr>
          <p:cNvPr id="5" name="Footer Placeholder 4">
            <a:extLst>
              <a:ext uri="{FF2B5EF4-FFF2-40B4-BE49-F238E27FC236}">
                <a16:creationId xmlns:a16="http://schemas.microsoft.com/office/drawing/2014/main" id="{389C4213-3D71-40DF-B4C5-FFA989DE8F8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8A02457-81C4-45A2-8175-D7B0B4CE4C75}"/>
              </a:ext>
            </a:extLst>
          </p:cNvPr>
          <p:cNvSpPr>
            <a:spLocks noGrp="1"/>
          </p:cNvSpPr>
          <p:nvPr>
            <p:ph type="sldNum" sz="quarter" idx="12"/>
          </p:nvPr>
        </p:nvSpPr>
        <p:spPr/>
        <p:txBody>
          <a:bodyPr/>
          <a:lstStyle/>
          <a:p>
            <a:fld id="{B5144AD2-86EE-4A8E-8D53-CF641AEB28CB}" type="slidenum">
              <a:rPr lang="en-GB" smtClean="0"/>
              <a:t>‹#›</a:t>
            </a:fld>
            <a:endParaRPr lang="en-GB"/>
          </a:p>
        </p:txBody>
      </p:sp>
    </p:spTree>
    <p:extLst>
      <p:ext uri="{BB962C8B-B14F-4D97-AF65-F5344CB8AC3E}">
        <p14:creationId xmlns:p14="http://schemas.microsoft.com/office/powerpoint/2010/main" val="3424983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E8E5E6-A031-49E5-9B06-1CA55DDFA83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5E4FFE4-7451-493F-B405-682C40A2DDD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9E6DF86-2F36-4220-819E-09D5E8989D27}"/>
              </a:ext>
            </a:extLst>
          </p:cNvPr>
          <p:cNvSpPr>
            <a:spLocks noGrp="1"/>
          </p:cNvSpPr>
          <p:nvPr>
            <p:ph type="dt" sz="half" idx="10"/>
          </p:nvPr>
        </p:nvSpPr>
        <p:spPr/>
        <p:txBody>
          <a:bodyPr/>
          <a:lstStyle/>
          <a:p>
            <a:fld id="{2DFB1F20-EDDB-4873-A196-51E9F7685660}" type="datetimeFigureOut">
              <a:rPr lang="en-GB" smtClean="0"/>
              <a:t>19/06/2020</a:t>
            </a:fld>
            <a:endParaRPr lang="en-GB"/>
          </a:p>
        </p:txBody>
      </p:sp>
      <p:sp>
        <p:nvSpPr>
          <p:cNvPr id="5" name="Footer Placeholder 4">
            <a:extLst>
              <a:ext uri="{FF2B5EF4-FFF2-40B4-BE49-F238E27FC236}">
                <a16:creationId xmlns:a16="http://schemas.microsoft.com/office/drawing/2014/main" id="{85FBBC64-EC37-49CA-A012-B331C3B466A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89BF90-6560-4FC4-B95F-34887AFCDF6F}"/>
              </a:ext>
            </a:extLst>
          </p:cNvPr>
          <p:cNvSpPr>
            <a:spLocks noGrp="1"/>
          </p:cNvSpPr>
          <p:nvPr>
            <p:ph type="sldNum" sz="quarter" idx="12"/>
          </p:nvPr>
        </p:nvSpPr>
        <p:spPr/>
        <p:txBody>
          <a:bodyPr/>
          <a:lstStyle/>
          <a:p>
            <a:fld id="{B5144AD2-86EE-4A8E-8D53-CF641AEB28CB}" type="slidenum">
              <a:rPr lang="en-GB" smtClean="0"/>
              <a:t>‹#›</a:t>
            </a:fld>
            <a:endParaRPr lang="en-GB"/>
          </a:p>
        </p:txBody>
      </p:sp>
    </p:spTree>
    <p:extLst>
      <p:ext uri="{BB962C8B-B14F-4D97-AF65-F5344CB8AC3E}">
        <p14:creationId xmlns:p14="http://schemas.microsoft.com/office/powerpoint/2010/main" val="1174549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696E3B-2862-45EB-9748-E9C89739808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5B86907-397E-4186-88F4-2D01F572B50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B7157DD-442C-46B3-BDDB-A29928C6FDE8}"/>
              </a:ext>
            </a:extLst>
          </p:cNvPr>
          <p:cNvSpPr>
            <a:spLocks noGrp="1"/>
          </p:cNvSpPr>
          <p:nvPr>
            <p:ph type="dt" sz="half" idx="10"/>
          </p:nvPr>
        </p:nvSpPr>
        <p:spPr/>
        <p:txBody>
          <a:bodyPr/>
          <a:lstStyle/>
          <a:p>
            <a:fld id="{2DFB1F20-EDDB-4873-A196-51E9F7685660}" type="datetimeFigureOut">
              <a:rPr lang="en-GB" smtClean="0"/>
              <a:t>19/06/2020</a:t>
            </a:fld>
            <a:endParaRPr lang="en-GB"/>
          </a:p>
        </p:txBody>
      </p:sp>
      <p:sp>
        <p:nvSpPr>
          <p:cNvPr id="5" name="Footer Placeholder 4">
            <a:extLst>
              <a:ext uri="{FF2B5EF4-FFF2-40B4-BE49-F238E27FC236}">
                <a16:creationId xmlns:a16="http://schemas.microsoft.com/office/drawing/2014/main" id="{D3893712-96FD-4050-8654-5A9B6B3DD65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BB95D14-9496-4963-A27B-71AA981D4816}"/>
              </a:ext>
            </a:extLst>
          </p:cNvPr>
          <p:cNvSpPr>
            <a:spLocks noGrp="1"/>
          </p:cNvSpPr>
          <p:nvPr>
            <p:ph type="sldNum" sz="quarter" idx="12"/>
          </p:nvPr>
        </p:nvSpPr>
        <p:spPr/>
        <p:txBody>
          <a:bodyPr/>
          <a:lstStyle/>
          <a:p>
            <a:fld id="{B5144AD2-86EE-4A8E-8D53-CF641AEB28CB}" type="slidenum">
              <a:rPr lang="en-GB" smtClean="0"/>
              <a:t>‹#›</a:t>
            </a:fld>
            <a:endParaRPr lang="en-GB"/>
          </a:p>
        </p:txBody>
      </p:sp>
    </p:spTree>
    <p:extLst>
      <p:ext uri="{BB962C8B-B14F-4D97-AF65-F5344CB8AC3E}">
        <p14:creationId xmlns:p14="http://schemas.microsoft.com/office/powerpoint/2010/main" val="152381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4B79D-4F6D-4D25-ABEA-7ACC9F7157A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7C2CBD8-0C8B-4BB1-8042-7EAFEA6059F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ECDBEFA-B341-45B4-9E58-6789BE82D4EB}"/>
              </a:ext>
            </a:extLst>
          </p:cNvPr>
          <p:cNvSpPr>
            <a:spLocks noGrp="1"/>
          </p:cNvSpPr>
          <p:nvPr>
            <p:ph type="dt" sz="half" idx="10"/>
          </p:nvPr>
        </p:nvSpPr>
        <p:spPr/>
        <p:txBody>
          <a:bodyPr/>
          <a:lstStyle/>
          <a:p>
            <a:fld id="{2DFB1F20-EDDB-4873-A196-51E9F7685660}" type="datetimeFigureOut">
              <a:rPr lang="en-GB" smtClean="0"/>
              <a:t>19/06/2020</a:t>
            </a:fld>
            <a:endParaRPr lang="en-GB"/>
          </a:p>
        </p:txBody>
      </p:sp>
      <p:sp>
        <p:nvSpPr>
          <p:cNvPr id="5" name="Footer Placeholder 4">
            <a:extLst>
              <a:ext uri="{FF2B5EF4-FFF2-40B4-BE49-F238E27FC236}">
                <a16:creationId xmlns:a16="http://schemas.microsoft.com/office/drawing/2014/main" id="{44CDA156-B459-4832-B5FD-A0D0086D843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334C073-AC61-460B-8761-4EA4DB964FFC}"/>
              </a:ext>
            </a:extLst>
          </p:cNvPr>
          <p:cNvSpPr>
            <a:spLocks noGrp="1"/>
          </p:cNvSpPr>
          <p:nvPr>
            <p:ph type="sldNum" sz="quarter" idx="12"/>
          </p:nvPr>
        </p:nvSpPr>
        <p:spPr/>
        <p:txBody>
          <a:bodyPr/>
          <a:lstStyle/>
          <a:p>
            <a:fld id="{B5144AD2-86EE-4A8E-8D53-CF641AEB28CB}" type="slidenum">
              <a:rPr lang="en-GB" smtClean="0"/>
              <a:t>‹#›</a:t>
            </a:fld>
            <a:endParaRPr lang="en-GB"/>
          </a:p>
        </p:txBody>
      </p:sp>
    </p:spTree>
    <p:extLst>
      <p:ext uri="{BB962C8B-B14F-4D97-AF65-F5344CB8AC3E}">
        <p14:creationId xmlns:p14="http://schemas.microsoft.com/office/powerpoint/2010/main" val="3727804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19DE04-78EE-4161-8CAB-388ABDDB7DB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C6855DC-8BC3-4014-A188-FFAB97DDF2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E4DFFBC-8F1A-4DB8-AAF0-BAEACB600463}"/>
              </a:ext>
            </a:extLst>
          </p:cNvPr>
          <p:cNvSpPr>
            <a:spLocks noGrp="1"/>
          </p:cNvSpPr>
          <p:nvPr>
            <p:ph type="dt" sz="half" idx="10"/>
          </p:nvPr>
        </p:nvSpPr>
        <p:spPr/>
        <p:txBody>
          <a:bodyPr/>
          <a:lstStyle/>
          <a:p>
            <a:fld id="{2DFB1F20-EDDB-4873-A196-51E9F7685660}" type="datetimeFigureOut">
              <a:rPr lang="en-GB" smtClean="0"/>
              <a:t>19/06/2020</a:t>
            </a:fld>
            <a:endParaRPr lang="en-GB"/>
          </a:p>
        </p:txBody>
      </p:sp>
      <p:sp>
        <p:nvSpPr>
          <p:cNvPr id="5" name="Footer Placeholder 4">
            <a:extLst>
              <a:ext uri="{FF2B5EF4-FFF2-40B4-BE49-F238E27FC236}">
                <a16:creationId xmlns:a16="http://schemas.microsoft.com/office/drawing/2014/main" id="{CFB5FFCF-2BF8-4D65-839D-E05946A4791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DFA9DC9-CD94-41A7-AAAD-3525822D55D5}"/>
              </a:ext>
            </a:extLst>
          </p:cNvPr>
          <p:cNvSpPr>
            <a:spLocks noGrp="1"/>
          </p:cNvSpPr>
          <p:nvPr>
            <p:ph type="sldNum" sz="quarter" idx="12"/>
          </p:nvPr>
        </p:nvSpPr>
        <p:spPr/>
        <p:txBody>
          <a:bodyPr/>
          <a:lstStyle/>
          <a:p>
            <a:fld id="{B5144AD2-86EE-4A8E-8D53-CF641AEB28CB}" type="slidenum">
              <a:rPr lang="en-GB" smtClean="0"/>
              <a:t>‹#›</a:t>
            </a:fld>
            <a:endParaRPr lang="en-GB"/>
          </a:p>
        </p:txBody>
      </p:sp>
    </p:spTree>
    <p:extLst>
      <p:ext uri="{BB962C8B-B14F-4D97-AF65-F5344CB8AC3E}">
        <p14:creationId xmlns:p14="http://schemas.microsoft.com/office/powerpoint/2010/main" val="1037839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67422-A97A-46CE-AC93-231EB6E79BA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9C060FA-1D06-49AE-BB73-CA3B21D382E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CDD012D-CECD-432E-9108-A35C407C89E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78528DE-F92A-48EB-92E9-F2B857EC24D3}"/>
              </a:ext>
            </a:extLst>
          </p:cNvPr>
          <p:cNvSpPr>
            <a:spLocks noGrp="1"/>
          </p:cNvSpPr>
          <p:nvPr>
            <p:ph type="dt" sz="half" idx="10"/>
          </p:nvPr>
        </p:nvSpPr>
        <p:spPr/>
        <p:txBody>
          <a:bodyPr/>
          <a:lstStyle/>
          <a:p>
            <a:fld id="{2DFB1F20-EDDB-4873-A196-51E9F7685660}" type="datetimeFigureOut">
              <a:rPr lang="en-GB" smtClean="0"/>
              <a:t>19/06/2020</a:t>
            </a:fld>
            <a:endParaRPr lang="en-GB"/>
          </a:p>
        </p:txBody>
      </p:sp>
      <p:sp>
        <p:nvSpPr>
          <p:cNvPr id="6" name="Footer Placeholder 5">
            <a:extLst>
              <a:ext uri="{FF2B5EF4-FFF2-40B4-BE49-F238E27FC236}">
                <a16:creationId xmlns:a16="http://schemas.microsoft.com/office/drawing/2014/main" id="{8D13BB38-26A0-41AA-99D9-18130512871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CE62187-0A31-4FB5-BDF9-613F3BA19C82}"/>
              </a:ext>
            </a:extLst>
          </p:cNvPr>
          <p:cNvSpPr>
            <a:spLocks noGrp="1"/>
          </p:cNvSpPr>
          <p:nvPr>
            <p:ph type="sldNum" sz="quarter" idx="12"/>
          </p:nvPr>
        </p:nvSpPr>
        <p:spPr/>
        <p:txBody>
          <a:bodyPr/>
          <a:lstStyle/>
          <a:p>
            <a:fld id="{B5144AD2-86EE-4A8E-8D53-CF641AEB28CB}" type="slidenum">
              <a:rPr lang="en-GB" smtClean="0"/>
              <a:t>‹#›</a:t>
            </a:fld>
            <a:endParaRPr lang="en-GB"/>
          </a:p>
        </p:txBody>
      </p:sp>
    </p:spTree>
    <p:extLst>
      <p:ext uri="{BB962C8B-B14F-4D97-AF65-F5344CB8AC3E}">
        <p14:creationId xmlns:p14="http://schemas.microsoft.com/office/powerpoint/2010/main" val="2248663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597E3-261E-4D07-A62D-DB9DD116AD3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ABAD45F-E0BF-4785-AB9F-376ED66331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6C00E5A-E919-4A6D-9013-41A214908B8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6BC9D30-AF0A-4438-9F66-AF502AAD72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C9AAA4A-B2BA-48E7-87F8-AEE107FC15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F34173F-1812-4108-A73A-A9386F29E190}"/>
              </a:ext>
            </a:extLst>
          </p:cNvPr>
          <p:cNvSpPr>
            <a:spLocks noGrp="1"/>
          </p:cNvSpPr>
          <p:nvPr>
            <p:ph type="dt" sz="half" idx="10"/>
          </p:nvPr>
        </p:nvSpPr>
        <p:spPr/>
        <p:txBody>
          <a:bodyPr/>
          <a:lstStyle/>
          <a:p>
            <a:fld id="{2DFB1F20-EDDB-4873-A196-51E9F7685660}" type="datetimeFigureOut">
              <a:rPr lang="en-GB" smtClean="0"/>
              <a:t>19/06/2020</a:t>
            </a:fld>
            <a:endParaRPr lang="en-GB"/>
          </a:p>
        </p:txBody>
      </p:sp>
      <p:sp>
        <p:nvSpPr>
          <p:cNvPr id="8" name="Footer Placeholder 7">
            <a:extLst>
              <a:ext uri="{FF2B5EF4-FFF2-40B4-BE49-F238E27FC236}">
                <a16:creationId xmlns:a16="http://schemas.microsoft.com/office/drawing/2014/main" id="{55BEE610-0FA7-4061-8AA2-5FCD842E1AF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06EB155-03B1-456F-9376-4486B55D06FC}"/>
              </a:ext>
            </a:extLst>
          </p:cNvPr>
          <p:cNvSpPr>
            <a:spLocks noGrp="1"/>
          </p:cNvSpPr>
          <p:nvPr>
            <p:ph type="sldNum" sz="quarter" idx="12"/>
          </p:nvPr>
        </p:nvSpPr>
        <p:spPr/>
        <p:txBody>
          <a:bodyPr/>
          <a:lstStyle/>
          <a:p>
            <a:fld id="{B5144AD2-86EE-4A8E-8D53-CF641AEB28CB}" type="slidenum">
              <a:rPr lang="en-GB" smtClean="0"/>
              <a:t>‹#›</a:t>
            </a:fld>
            <a:endParaRPr lang="en-GB"/>
          </a:p>
        </p:txBody>
      </p:sp>
    </p:spTree>
    <p:extLst>
      <p:ext uri="{BB962C8B-B14F-4D97-AF65-F5344CB8AC3E}">
        <p14:creationId xmlns:p14="http://schemas.microsoft.com/office/powerpoint/2010/main" val="3614417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89DBA-9EDA-446E-B9E8-DC5339A7E75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44D2848-9D52-4A64-A6E4-5680ACF325FA}"/>
              </a:ext>
            </a:extLst>
          </p:cNvPr>
          <p:cNvSpPr>
            <a:spLocks noGrp="1"/>
          </p:cNvSpPr>
          <p:nvPr>
            <p:ph type="dt" sz="half" idx="10"/>
          </p:nvPr>
        </p:nvSpPr>
        <p:spPr/>
        <p:txBody>
          <a:bodyPr/>
          <a:lstStyle/>
          <a:p>
            <a:fld id="{2DFB1F20-EDDB-4873-A196-51E9F7685660}" type="datetimeFigureOut">
              <a:rPr lang="en-GB" smtClean="0"/>
              <a:t>19/06/2020</a:t>
            </a:fld>
            <a:endParaRPr lang="en-GB"/>
          </a:p>
        </p:txBody>
      </p:sp>
      <p:sp>
        <p:nvSpPr>
          <p:cNvPr id="4" name="Footer Placeholder 3">
            <a:extLst>
              <a:ext uri="{FF2B5EF4-FFF2-40B4-BE49-F238E27FC236}">
                <a16:creationId xmlns:a16="http://schemas.microsoft.com/office/drawing/2014/main" id="{57B17488-5CB7-4EA8-B781-B18FF7C4CEC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0D6F7FE-8444-46A5-8431-476E65F841EE}"/>
              </a:ext>
            </a:extLst>
          </p:cNvPr>
          <p:cNvSpPr>
            <a:spLocks noGrp="1"/>
          </p:cNvSpPr>
          <p:nvPr>
            <p:ph type="sldNum" sz="quarter" idx="12"/>
          </p:nvPr>
        </p:nvSpPr>
        <p:spPr/>
        <p:txBody>
          <a:bodyPr/>
          <a:lstStyle/>
          <a:p>
            <a:fld id="{B5144AD2-86EE-4A8E-8D53-CF641AEB28CB}" type="slidenum">
              <a:rPr lang="en-GB" smtClean="0"/>
              <a:t>‹#›</a:t>
            </a:fld>
            <a:endParaRPr lang="en-GB"/>
          </a:p>
        </p:txBody>
      </p:sp>
    </p:spTree>
    <p:extLst>
      <p:ext uri="{BB962C8B-B14F-4D97-AF65-F5344CB8AC3E}">
        <p14:creationId xmlns:p14="http://schemas.microsoft.com/office/powerpoint/2010/main" val="4239395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DEBB1E-1850-48B0-BB1E-99D5AC969720}"/>
              </a:ext>
            </a:extLst>
          </p:cNvPr>
          <p:cNvSpPr>
            <a:spLocks noGrp="1"/>
          </p:cNvSpPr>
          <p:nvPr>
            <p:ph type="dt" sz="half" idx="10"/>
          </p:nvPr>
        </p:nvSpPr>
        <p:spPr/>
        <p:txBody>
          <a:bodyPr/>
          <a:lstStyle/>
          <a:p>
            <a:fld id="{2DFB1F20-EDDB-4873-A196-51E9F7685660}" type="datetimeFigureOut">
              <a:rPr lang="en-GB" smtClean="0"/>
              <a:t>19/06/2020</a:t>
            </a:fld>
            <a:endParaRPr lang="en-GB"/>
          </a:p>
        </p:txBody>
      </p:sp>
      <p:sp>
        <p:nvSpPr>
          <p:cNvPr id="3" name="Footer Placeholder 2">
            <a:extLst>
              <a:ext uri="{FF2B5EF4-FFF2-40B4-BE49-F238E27FC236}">
                <a16:creationId xmlns:a16="http://schemas.microsoft.com/office/drawing/2014/main" id="{B70A5448-0777-4EAD-B130-55A346A6934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A31BC51-41E1-40EF-AF0E-2650DC80F21A}"/>
              </a:ext>
            </a:extLst>
          </p:cNvPr>
          <p:cNvSpPr>
            <a:spLocks noGrp="1"/>
          </p:cNvSpPr>
          <p:nvPr>
            <p:ph type="sldNum" sz="quarter" idx="12"/>
          </p:nvPr>
        </p:nvSpPr>
        <p:spPr/>
        <p:txBody>
          <a:bodyPr/>
          <a:lstStyle/>
          <a:p>
            <a:fld id="{B5144AD2-86EE-4A8E-8D53-CF641AEB28CB}" type="slidenum">
              <a:rPr lang="en-GB" smtClean="0"/>
              <a:t>‹#›</a:t>
            </a:fld>
            <a:endParaRPr lang="en-GB"/>
          </a:p>
        </p:txBody>
      </p:sp>
    </p:spTree>
    <p:extLst>
      <p:ext uri="{BB962C8B-B14F-4D97-AF65-F5344CB8AC3E}">
        <p14:creationId xmlns:p14="http://schemas.microsoft.com/office/powerpoint/2010/main" val="434344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A901F-2D07-4AAD-B21A-CD6F81F1DB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6E2B966-FA3C-4235-8E86-484348943D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53CFBEF-96C6-4219-9363-A81C0AB25A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13DE5E-B505-4934-91AD-5A4ECDB37868}"/>
              </a:ext>
            </a:extLst>
          </p:cNvPr>
          <p:cNvSpPr>
            <a:spLocks noGrp="1"/>
          </p:cNvSpPr>
          <p:nvPr>
            <p:ph type="dt" sz="half" idx="10"/>
          </p:nvPr>
        </p:nvSpPr>
        <p:spPr/>
        <p:txBody>
          <a:bodyPr/>
          <a:lstStyle/>
          <a:p>
            <a:fld id="{2DFB1F20-EDDB-4873-A196-51E9F7685660}" type="datetimeFigureOut">
              <a:rPr lang="en-GB" smtClean="0"/>
              <a:t>19/06/2020</a:t>
            </a:fld>
            <a:endParaRPr lang="en-GB"/>
          </a:p>
        </p:txBody>
      </p:sp>
      <p:sp>
        <p:nvSpPr>
          <p:cNvPr id="6" name="Footer Placeholder 5">
            <a:extLst>
              <a:ext uri="{FF2B5EF4-FFF2-40B4-BE49-F238E27FC236}">
                <a16:creationId xmlns:a16="http://schemas.microsoft.com/office/drawing/2014/main" id="{DA526030-F47C-496C-8EB9-7A99C2DB91D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9E23B9D-A8FC-43FE-B37E-FC8F51377068}"/>
              </a:ext>
            </a:extLst>
          </p:cNvPr>
          <p:cNvSpPr>
            <a:spLocks noGrp="1"/>
          </p:cNvSpPr>
          <p:nvPr>
            <p:ph type="sldNum" sz="quarter" idx="12"/>
          </p:nvPr>
        </p:nvSpPr>
        <p:spPr/>
        <p:txBody>
          <a:bodyPr/>
          <a:lstStyle/>
          <a:p>
            <a:fld id="{B5144AD2-86EE-4A8E-8D53-CF641AEB28CB}" type="slidenum">
              <a:rPr lang="en-GB" smtClean="0"/>
              <a:t>‹#›</a:t>
            </a:fld>
            <a:endParaRPr lang="en-GB"/>
          </a:p>
        </p:txBody>
      </p:sp>
    </p:spTree>
    <p:extLst>
      <p:ext uri="{BB962C8B-B14F-4D97-AF65-F5344CB8AC3E}">
        <p14:creationId xmlns:p14="http://schemas.microsoft.com/office/powerpoint/2010/main" val="3951879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6A164-0EC8-417B-ABF9-D36F93CB29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97815E9-A0F1-4108-AA68-A34204A4026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57221D6-5EAB-4838-99FE-6CB9DBF57E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9B98FE-E0CE-4399-9856-FC338C98967F}"/>
              </a:ext>
            </a:extLst>
          </p:cNvPr>
          <p:cNvSpPr>
            <a:spLocks noGrp="1"/>
          </p:cNvSpPr>
          <p:nvPr>
            <p:ph type="dt" sz="half" idx="10"/>
          </p:nvPr>
        </p:nvSpPr>
        <p:spPr/>
        <p:txBody>
          <a:bodyPr/>
          <a:lstStyle/>
          <a:p>
            <a:fld id="{2DFB1F20-EDDB-4873-A196-51E9F7685660}" type="datetimeFigureOut">
              <a:rPr lang="en-GB" smtClean="0"/>
              <a:t>19/06/2020</a:t>
            </a:fld>
            <a:endParaRPr lang="en-GB"/>
          </a:p>
        </p:txBody>
      </p:sp>
      <p:sp>
        <p:nvSpPr>
          <p:cNvPr id="6" name="Footer Placeholder 5">
            <a:extLst>
              <a:ext uri="{FF2B5EF4-FFF2-40B4-BE49-F238E27FC236}">
                <a16:creationId xmlns:a16="http://schemas.microsoft.com/office/drawing/2014/main" id="{80CC4DE7-2A4D-4698-87A3-936A94569CC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509F205-766F-4C94-B027-F5C0B1B9458E}"/>
              </a:ext>
            </a:extLst>
          </p:cNvPr>
          <p:cNvSpPr>
            <a:spLocks noGrp="1"/>
          </p:cNvSpPr>
          <p:nvPr>
            <p:ph type="sldNum" sz="quarter" idx="12"/>
          </p:nvPr>
        </p:nvSpPr>
        <p:spPr/>
        <p:txBody>
          <a:bodyPr/>
          <a:lstStyle/>
          <a:p>
            <a:fld id="{B5144AD2-86EE-4A8E-8D53-CF641AEB28CB}" type="slidenum">
              <a:rPr lang="en-GB" smtClean="0"/>
              <a:t>‹#›</a:t>
            </a:fld>
            <a:endParaRPr lang="en-GB"/>
          </a:p>
        </p:txBody>
      </p:sp>
    </p:spTree>
    <p:extLst>
      <p:ext uri="{BB962C8B-B14F-4D97-AF65-F5344CB8AC3E}">
        <p14:creationId xmlns:p14="http://schemas.microsoft.com/office/powerpoint/2010/main" val="1363982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8F01FD-3BA3-4324-A741-460E6E45E8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AEA6D47-BEDB-4F16-A0C2-1274B6C3D2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B01B96B-EF52-4B2A-AF62-A0C9CE1F71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FB1F20-EDDB-4873-A196-51E9F7685660}" type="datetimeFigureOut">
              <a:rPr lang="en-GB" smtClean="0"/>
              <a:t>19/06/2020</a:t>
            </a:fld>
            <a:endParaRPr lang="en-GB"/>
          </a:p>
        </p:txBody>
      </p:sp>
      <p:sp>
        <p:nvSpPr>
          <p:cNvPr id="5" name="Footer Placeholder 4">
            <a:extLst>
              <a:ext uri="{FF2B5EF4-FFF2-40B4-BE49-F238E27FC236}">
                <a16:creationId xmlns:a16="http://schemas.microsoft.com/office/drawing/2014/main" id="{77F7CD53-62FE-437D-B772-115DF130C5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28EEAAE-DA29-4B73-81E9-9862677A14F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144AD2-86EE-4A8E-8D53-CF641AEB28CB}" type="slidenum">
              <a:rPr lang="en-GB" smtClean="0"/>
              <a:t>‹#›</a:t>
            </a:fld>
            <a:endParaRPr lang="en-GB"/>
          </a:p>
        </p:txBody>
      </p:sp>
    </p:spTree>
    <p:extLst>
      <p:ext uri="{BB962C8B-B14F-4D97-AF65-F5344CB8AC3E}">
        <p14:creationId xmlns:p14="http://schemas.microsoft.com/office/powerpoint/2010/main" val="589070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youtube.com/watch?v=BXjXFurAT9o"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hyperlink" Target="https://www.loom.com/share/3f89e0d8337c4c82ba640510734ce9ed" TargetMode="External"/><Relationship Id="rId7" Type="http://schemas.openxmlformats.org/officeDocument/2006/relationships/image" Target="../media/image4.png"/><Relationship Id="rId2" Type="http://schemas.openxmlformats.org/officeDocument/2006/relationships/hyperlink" Target="https://www.loom.com/share/06be8bc8c750424b9da5b411053ab6f8" TargetMode="External"/><Relationship Id="rId1" Type="http://schemas.openxmlformats.org/officeDocument/2006/relationships/slideLayout" Target="../slideLayouts/slideLayout2.xml"/><Relationship Id="rId6" Type="http://schemas.openxmlformats.org/officeDocument/2006/relationships/hyperlink" Target="https://www.cambournevc.org/download.php/Monday_2_English_Intro_lesson_word" TargetMode="External"/><Relationship Id="rId5" Type="http://schemas.openxmlformats.org/officeDocument/2006/relationships/hyperlink" Target="https://www.cambournevc.org/download.php/Monday_2_English_Intro_lesson_pdf" TargetMode="External"/><Relationship Id="rId4" Type="http://schemas.openxmlformats.org/officeDocument/2006/relationships/hyperlink" Target="https://www.cambournevc.org/download.php/Monday_2_English_Intro_lesson_ppt"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cambournevc.org/download.php/Monday_3_Geography_pdf" TargetMode="External"/><Relationship Id="rId2" Type="http://schemas.openxmlformats.org/officeDocument/2006/relationships/hyperlink" Target="https://www.cambournevc.org/download.php/Monday_3_Geography_ppt"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youtu.be/cQ8w553HKmQ"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mailto:cam-healthyselfie@cambournevc.org" TargetMode="External"/><Relationship Id="rId7" Type="http://schemas.openxmlformats.org/officeDocument/2006/relationships/image" Target="../media/image6.png"/><Relationship Id="rId2" Type="http://schemas.openxmlformats.org/officeDocument/2006/relationships/hyperlink" Target="https://forms.office.com/Pages/ResponsePage.aspx?id=1u3qfje_FUCP6Rn7wsAtVUNVGIZKVclEvREuXwVmCw5UMEVCNVJESFdURlY0R0ZLMkdPQ1JaVUhWMi4u" TargetMode="External"/><Relationship Id="rId1" Type="http://schemas.openxmlformats.org/officeDocument/2006/relationships/slideLayout" Target="../slideLayouts/slideLayout1.xml"/><Relationship Id="rId6" Type="http://schemas.openxmlformats.org/officeDocument/2006/relationships/hyperlink" Target="https://youtu.be/uVJ2YwxB8V8" TargetMode="External"/><Relationship Id="rId5" Type="http://schemas.openxmlformats.org/officeDocument/2006/relationships/hyperlink" Target="https://youtu.be/SLsi82p0gP4" TargetMode="External"/><Relationship Id="rId4" Type="http://schemas.openxmlformats.org/officeDocument/2006/relationships/hyperlink" Target="https://youtu.be/TUM4IwYxzCs" TargetMode="External"/><Relationship Id="rId9" Type="http://schemas.openxmlformats.org/officeDocument/2006/relationships/image" Target="../media/image8.png"/></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gpage@cambournevc.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ublic Consultation - Cambourne Village College">
            <a:extLst>
              <a:ext uri="{FF2B5EF4-FFF2-40B4-BE49-F238E27FC236}">
                <a16:creationId xmlns:a16="http://schemas.microsoft.com/office/drawing/2014/main" id="{D8415F77-41EA-44A9-B8C4-27F58596FA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65119" y="344121"/>
            <a:ext cx="9261762" cy="616975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8155F4DA-BD6B-4D12-BBC9-2A7643175384}"/>
              </a:ext>
            </a:extLst>
          </p:cNvPr>
          <p:cNvSpPr>
            <a:spLocks noGrp="1"/>
          </p:cNvSpPr>
          <p:nvPr>
            <p:ph type="ctrTitle"/>
          </p:nvPr>
        </p:nvSpPr>
        <p:spPr>
          <a:xfrm>
            <a:off x="1582881" y="273277"/>
            <a:ext cx="9144000" cy="1226554"/>
          </a:xfrm>
        </p:spPr>
        <p:txBody>
          <a:bodyPr/>
          <a:lstStyle/>
          <a:p>
            <a:r>
              <a:rPr lang="en-GB" b="1" dirty="0"/>
              <a:t>Welcome Year 6 </a:t>
            </a:r>
          </a:p>
        </p:txBody>
      </p:sp>
      <p:sp>
        <p:nvSpPr>
          <p:cNvPr id="3" name="Subtitle 2">
            <a:extLst>
              <a:ext uri="{FF2B5EF4-FFF2-40B4-BE49-F238E27FC236}">
                <a16:creationId xmlns:a16="http://schemas.microsoft.com/office/drawing/2014/main" id="{573E697E-E185-49BA-95EF-A5787FAD607F}"/>
              </a:ext>
            </a:extLst>
          </p:cNvPr>
          <p:cNvSpPr>
            <a:spLocks noGrp="1"/>
          </p:cNvSpPr>
          <p:nvPr>
            <p:ph type="subTitle" idx="1"/>
          </p:nvPr>
        </p:nvSpPr>
        <p:spPr>
          <a:xfrm>
            <a:off x="1524000" y="2660422"/>
            <a:ext cx="9144000" cy="2692866"/>
          </a:xfrm>
          <a:solidFill>
            <a:schemeClr val="bg1">
              <a:lumMod val="95000"/>
              <a:alpha val="80000"/>
            </a:schemeClr>
          </a:solidFill>
        </p:spPr>
        <p:txBody>
          <a:bodyPr>
            <a:normAutofit fontScale="85000" lnSpcReduction="10000"/>
          </a:bodyPr>
          <a:lstStyle/>
          <a:p>
            <a:r>
              <a:rPr lang="en-GB" dirty="0"/>
              <a:t>Each day there will be a variety of taster lessons for you to work through. These will all be collated onto one power point with links to the different materials. </a:t>
            </a:r>
          </a:p>
          <a:p>
            <a:endParaRPr lang="en-GB" dirty="0"/>
          </a:p>
          <a:p>
            <a:r>
              <a:rPr lang="en-GB" dirty="0"/>
              <a:t>There will also be a couple of pastoral sessions from your Head of Year to introduce you to the school and for us to get to know you.</a:t>
            </a:r>
          </a:p>
          <a:p>
            <a:endParaRPr lang="en-GB" dirty="0"/>
          </a:p>
          <a:p>
            <a:r>
              <a:rPr lang="en-GB" dirty="0"/>
              <a:t>Please complete as much as you can.  If you are struggling with anything please don’t worry- just do as much as you can. </a:t>
            </a:r>
          </a:p>
          <a:p>
            <a:endParaRPr lang="en-GB" dirty="0"/>
          </a:p>
        </p:txBody>
      </p:sp>
    </p:spTree>
    <p:extLst>
      <p:ext uri="{BB962C8B-B14F-4D97-AF65-F5344CB8AC3E}">
        <p14:creationId xmlns:p14="http://schemas.microsoft.com/office/powerpoint/2010/main" val="1926748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ABE48-27A0-4426-A279-20826BF7E44D}"/>
              </a:ext>
            </a:extLst>
          </p:cNvPr>
          <p:cNvSpPr>
            <a:spLocks noGrp="1"/>
          </p:cNvSpPr>
          <p:nvPr>
            <p:ph type="title"/>
          </p:nvPr>
        </p:nvSpPr>
        <p:spPr>
          <a:xfrm>
            <a:off x="677334" y="2089607"/>
            <a:ext cx="8596668" cy="2444685"/>
          </a:xfrm>
        </p:spPr>
        <p:txBody>
          <a:bodyPr>
            <a:normAutofit fontScale="90000"/>
          </a:bodyPr>
          <a:lstStyle/>
          <a:p>
            <a:r>
              <a:rPr lang="en-GB" sz="4400" b="1" u="sng" dirty="0"/>
              <a:t>Monday 22</a:t>
            </a:r>
            <a:r>
              <a:rPr lang="en-GB" sz="4400" b="1" u="sng" baseline="30000" dirty="0"/>
              <a:t>nd</a:t>
            </a:r>
            <a:r>
              <a:rPr lang="en-GB" sz="4400" b="1" u="sng" dirty="0"/>
              <a:t> June</a:t>
            </a:r>
            <a:br>
              <a:rPr lang="en-GB" sz="4400" dirty="0"/>
            </a:br>
            <a:br>
              <a:rPr lang="en-GB" sz="4400" dirty="0"/>
            </a:br>
            <a:r>
              <a:rPr lang="en-GB" sz="4400" dirty="0"/>
              <a:t>1. Pastoral activity – </a:t>
            </a:r>
            <a:r>
              <a:rPr lang="en-GB" sz="4400" u="sng" dirty="0"/>
              <a:t>Tour and Intro</a:t>
            </a:r>
            <a:br>
              <a:rPr lang="en-GB" sz="4400" u="sng" dirty="0"/>
            </a:br>
            <a:r>
              <a:rPr lang="en-GB" sz="4400" dirty="0"/>
              <a:t>2. English </a:t>
            </a:r>
            <a:br>
              <a:rPr lang="en-GB" sz="4400" dirty="0"/>
            </a:br>
            <a:r>
              <a:rPr lang="en-GB" sz="4400" dirty="0"/>
              <a:t>3. Geography </a:t>
            </a:r>
            <a:br>
              <a:rPr lang="en-GB" sz="4400" dirty="0"/>
            </a:br>
            <a:r>
              <a:rPr lang="en-GB" sz="4400" dirty="0"/>
              <a:t>4. PE </a:t>
            </a:r>
            <a:br>
              <a:rPr lang="en-GB" sz="4400" dirty="0"/>
            </a:br>
            <a:br>
              <a:rPr lang="en-GB" sz="4400" dirty="0"/>
            </a:br>
            <a:r>
              <a:rPr lang="en-GB" sz="4400" dirty="0"/>
              <a:t>Optional extra: </a:t>
            </a:r>
            <a:br>
              <a:rPr lang="en-GB" sz="4400" dirty="0"/>
            </a:br>
            <a:r>
              <a:rPr lang="en-GB" sz="4400" dirty="0"/>
              <a:t>Music </a:t>
            </a:r>
          </a:p>
        </p:txBody>
      </p:sp>
      <p:pic>
        <p:nvPicPr>
          <p:cNvPr id="2050" name="Picture 2" descr="News and Events - Cambourne Village College">
            <a:extLst>
              <a:ext uri="{FF2B5EF4-FFF2-40B4-BE49-F238E27FC236}">
                <a16:creationId xmlns:a16="http://schemas.microsoft.com/office/drawing/2014/main" id="{7948C4C2-A4BF-4AD7-A6D8-7F20B21C954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1374" b="34758"/>
          <a:stretch/>
        </p:blipFill>
        <p:spPr bwMode="auto">
          <a:xfrm>
            <a:off x="6485466" y="148196"/>
            <a:ext cx="5334000" cy="12064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5542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FDA93-14A8-47B5-A97F-3658B88E7EBE}"/>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GB" dirty="0"/>
              <a:t>Monday 22</a:t>
            </a:r>
            <a:r>
              <a:rPr lang="en-GB" baseline="30000" dirty="0"/>
              <a:t>nd</a:t>
            </a:r>
            <a:r>
              <a:rPr lang="en-GB" dirty="0"/>
              <a:t> June</a:t>
            </a:r>
            <a:br>
              <a:rPr lang="en-GB" dirty="0"/>
            </a:br>
            <a:r>
              <a:rPr lang="en-GB" dirty="0"/>
              <a:t>1. Tour and Intro</a:t>
            </a:r>
          </a:p>
        </p:txBody>
      </p:sp>
      <p:sp>
        <p:nvSpPr>
          <p:cNvPr id="3" name="Content Placeholder 2">
            <a:extLst>
              <a:ext uri="{FF2B5EF4-FFF2-40B4-BE49-F238E27FC236}">
                <a16:creationId xmlns:a16="http://schemas.microsoft.com/office/drawing/2014/main" id="{A117B9A5-C9C2-4410-88E7-74B0D94D9712}"/>
              </a:ext>
            </a:extLst>
          </p:cNvPr>
          <p:cNvSpPr>
            <a:spLocks noGrp="1"/>
          </p:cNvSpPr>
          <p:nvPr>
            <p:ph idx="1"/>
          </p:nvPr>
        </p:nvSpPr>
        <p:spPr>
          <a:xfrm>
            <a:off x="677334" y="5652272"/>
            <a:ext cx="8596668" cy="875473"/>
          </a:xfrm>
        </p:spPr>
        <p:txBody>
          <a:bodyPr>
            <a:normAutofit fontScale="92500" lnSpcReduction="10000"/>
          </a:bodyPr>
          <a:lstStyle/>
          <a:p>
            <a:pPr marL="0" indent="0">
              <a:buNone/>
            </a:pPr>
            <a:r>
              <a:rPr lang="en-GB" dirty="0"/>
              <a:t>Tour of school and meet the year team:</a:t>
            </a:r>
            <a:endParaRPr lang="en-GB" dirty="0">
              <a:solidFill>
                <a:srgbClr val="99CA3C"/>
              </a:solidFill>
              <a:hlinkClick r:id="rId2">
                <a:extLst>
                  <a:ext uri="{A12FA001-AC4F-418D-AE19-62706E023703}">
                    <ahyp:hlinkClr xmlns:ahyp="http://schemas.microsoft.com/office/drawing/2018/hyperlinkcolor" val="tx"/>
                  </a:ext>
                </a:extLst>
              </a:hlinkClick>
            </a:endParaRPr>
          </a:p>
          <a:p>
            <a:pPr marL="0" indent="0">
              <a:buNone/>
            </a:pPr>
            <a:r>
              <a:rPr lang="en-GB" dirty="0">
                <a:solidFill>
                  <a:srgbClr val="0070C0"/>
                </a:solidFill>
                <a:hlinkClick r:id="rId2">
                  <a:extLst>
                    <a:ext uri="{A12FA001-AC4F-418D-AE19-62706E023703}">
                      <ahyp:hlinkClr xmlns:ahyp="http://schemas.microsoft.com/office/drawing/2018/hyperlinkcolor" val="tx"/>
                    </a:ext>
                  </a:extLst>
                </a:hlinkClick>
              </a:rPr>
              <a:t>https://www.youtube.com/watch?v=BXjXFurAT9o</a:t>
            </a:r>
            <a:endParaRPr lang="en-GB" dirty="0">
              <a:solidFill>
                <a:srgbClr val="0070C0"/>
              </a:solidFill>
            </a:endParaRPr>
          </a:p>
        </p:txBody>
      </p:sp>
      <p:pic>
        <p:nvPicPr>
          <p:cNvPr id="4" name="Picture 3">
            <a:extLst>
              <a:ext uri="{FF2B5EF4-FFF2-40B4-BE49-F238E27FC236}">
                <a16:creationId xmlns:a16="http://schemas.microsoft.com/office/drawing/2014/main" id="{A0A5AC55-482C-4C11-9F24-B25D502E58E4}"/>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1244338" y="1930400"/>
            <a:ext cx="7085346" cy="3557292"/>
          </a:xfrm>
          <a:prstGeom prst="rect">
            <a:avLst/>
          </a:prstGeom>
        </p:spPr>
      </p:pic>
      <p:pic>
        <p:nvPicPr>
          <p:cNvPr id="3074" name="Picture 2" descr="Principal's Welcome - Cambourne Village College">
            <a:extLst>
              <a:ext uri="{FF2B5EF4-FFF2-40B4-BE49-F238E27FC236}">
                <a16:creationId xmlns:a16="http://schemas.microsoft.com/office/drawing/2014/main" id="{2D99484C-BC28-4E43-BBAE-4423254AEFB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80978" y="496888"/>
            <a:ext cx="1193800" cy="10948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3711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7E5F188-5CAF-467C-A317-C6D77B31791B}"/>
              </a:ext>
            </a:extLst>
          </p:cNvPr>
          <p:cNvSpPr>
            <a:spLocks noGrp="1"/>
          </p:cNvSpPr>
          <p:nvPr>
            <p:ph idx="1"/>
          </p:nvPr>
        </p:nvSpPr>
        <p:spPr/>
        <p:txBody>
          <a:bodyPr>
            <a:normAutofit/>
          </a:bodyPr>
          <a:lstStyle/>
          <a:p>
            <a:r>
              <a:rPr lang="en-GB" dirty="0"/>
              <a:t>Meet the English department: </a:t>
            </a:r>
          </a:p>
          <a:p>
            <a:pPr marL="0" indent="0">
              <a:buNone/>
            </a:pPr>
            <a:r>
              <a:rPr lang="en-GB" u="sng" dirty="0">
                <a:hlinkClick r:id="rId2"/>
              </a:rPr>
              <a:t>https://www.loom.com/share/06be8bc8c750424b9da5b411053ab6f8</a:t>
            </a:r>
            <a:endParaRPr lang="en-GB" u="sng" dirty="0"/>
          </a:p>
          <a:p>
            <a:pPr marL="0" indent="0">
              <a:buNone/>
            </a:pPr>
            <a:endParaRPr lang="en-GB" dirty="0"/>
          </a:p>
          <a:p>
            <a:r>
              <a:rPr lang="en-GB" dirty="0"/>
              <a:t>Introductory lesson: </a:t>
            </a:r>
          </a:p>
          <a:p>
            <a:pPr marL="0" indent="0">
              <a:buNone/>
            </a:pPr>
            <a:r>
              <a:rPr lang="en-GB" u="sng" dirty="0">
                <a:hlinkClick r:id="rId3"/>
              </a:rPr>
              <a:t>https://www.loom.com/share/3f89e0d8337c4c82ba640510734ce9ed</a:t>
            </a:r>
            <a:endParaRPr lang="en-GB" u="sng" dirty="0"/>
          </a:p>
          <a:p>
            <a:pPr marL="0" indent="0">
              <a:buNone/>
            </a:pPr>
            <a:endParaRPr lang="en-GB" sz="1800" i="1" dirty="0"/>
          </a:p>
          <a:p>
            <a:pPr marL="0" indent="0">
              <a:buNone/>
            </a:pPr>
            <a:r>
              <a:rPr lang="en-GB" sz="2000" i="1" dirty="0"/>
              <a:t>Other resources you may need: </a:t>
            </a:r>
          </a:p>
          <a:p>
            <a:pPr marL="0" indent="0">
              <a:buNone/>
            </a:pPr>
            <a:r>
              <a:rPr lang="en-GB" sz="2000" i="1" dirty="0"/>
              <a:t>‘Monday 2. English Intro lesson’ </a:t>
            </a:r>
            <a:r>
              <a:rPr lang="en-GB" sz="2000" i="1" dirty="0">
                <a:hlinkClick r:id="rId4"/>
              </a:rPr>
              <a:t>PowerPoint</a:t>
            </a:r>
            <a:r>
              <a:rPr lang="en-GB" sz="2000" i="1" dirty="0"/>
              <a:t> or </a:t>
            </a:r>
            <a:r>
              <a:rPr lang="en-GB" sz="2000" i="1" dirty="0">
                <a:hlinkClick r:id="rId5"/>
              </a:rPr>
              <a:t>PDF</a:t>
            </a:r>
            <a:endParaRPr lang="en-GB" sz="2000" i="1" dirty="0"/>
          </a:p>
          <a:p>
            <a:pPr marL="0" indent="0">
              <a:buNone/>
            </a:pPr>
            <a:r>
              <a:rPr lang="en-GB" sz="2000" i="1" dirty="0"/>
              <a:t>‘Monday 2. English Intro lesson’ </a:t>
            </a:r>
            <a:r>
              <a:rPr lang="en-GB" sz="2000" i="1" dirty="0">
                <a:hlinkClick r:id="rId6"/>
              </a:rPr>
              <a:t>Word document </a:t>
            </a:r>
            <a:endParaRPr lang="en-GB" sz="2000" i="1" dirty="0"/>
          </a:p>
          <a:p>
            <a:pPr marL="0" indent="0">
              <a:buNone/>
            </a:pPr>
            <a:endParaRPr lang="en-GB" dirty="0"/>
          </a:p>
        </p:txBody>
      </p:sp>
      <p:sp>
        <p:nvSpPr>
          <p:cNvPr id="4" name="Title 1">
            <a:extLst>
              <a:ext uri="{FF2B5EF4-FFF2-40B4-BE49-F238E27FC236}">
                <a16:creationId xmlns:a16="http://schemas.microsoft.com/office/drawing/2014/main" id="{59D81ED5-5A7B-4356-A03B-1D31CDDF4BAB}"/>
              </a:ext>
            </a:extLst>
          </p:cNvPr>
          <p:cNvSpPr>
            <a:spLocks noGrp="1"/>
          </p:cNvSpPr>
          <p:nvPr>
            <p:ph type="title"/>
          </p:nvPr>
        </p:nvSpPr>
        <p:spPr>
          <a:xfrm>
            <a:off x="838200" y="365125"/>
            <a:ext cx="10515600" cy="1325563"/>
          </a:xfrm>
        </p:spPr>
        <p:style>
          <a:lnRef idx="2">
            <a:schemeClr val="dk1"/>
          </a:lnRef>
          <a:fillRef idx="1">
            <a:schemeClr val="lt1"/>
          </a:fillRef>
          <a:effectRef idx="0">
            <a:schemeClr val="dk1"/>
          </a:effectRef>
          <a:fontRef idx="minor">
            <a:schemeClr val="dk1"/>
          </a:fontRef>
        </p:style>
        <p:txBody>
          <a:bodyPr/>
          <a:lstStyle/>
          <a:p>
            <a:r>
              <a:rPr lang="en-GB" dirty="0"/>
              <a:t>Monday 22</a:t>
            </a:r>
            <a:r>
              <a:rPr lang="en-GB" baseline="30000" dirty="0"/>
              <a:t>nd</a:t>
            </a:r>
            <a:r>
              <a:rPr lang="en-GB" dirty="0"/>
              <a:t> June</a:t>
            </a:r>
            <a:br>
              <a:rPr lang="en-GB" dirty="0"/>
            </a:br>
            <a:r>
              <a:rPr lang="en-GB" dirty="0"/>
              <a:t>2. English </a:t>
            </a:r>
          </a:p>
        </p:txBody>
      </p:sp>
      <p:pic>
        <p:nvPicPr>
          <p:cNvPr id="6" name="Picture 2" descr="Principal's Welcome - Cambourne Village College">
            <a:extLst>
              <a:ext uri="{FF2B5EF4-FFF2-40B4-BE49-F238E27FC236}">
                <a16:creationId xmlns:a16="http://schemas.microsoft.com/office/drawing/2014/main" id="{69A8AA76-E18E-4589-BABF-F0B81F4BFCE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080978" y="496888"/>
            <a:ext cx="1193800" cy="10948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8626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4DA840-63BD-41A4-AC4D-D55F118360C1}"/>
              </a:ext>
            </a:extLst>
          </p:cNvPr>
          <p:cNvSpPr>
            <a:spLocks noGrp="1"/>
          </p:cNvSpPr>
          <p:nvPr>
            <p:ph idx="1"/>
          </p:nvPr>
        </p:nvSpPr>
        <p:spPr>
          <a:xfrm>
            <a:off x="838200" y="1825625"/>
            <a:ext cx="10515600" cy="4351338"/>
          </a:xfrm>
        </p:spPr>
        <p:txBody>
          <a:bodyPr/>
          <a:lstStyle/>
          <a:p>
            <a:r>
              <a:rPr lang="en-GB" dirty="0"/>
              <a:t> Open the </a:t>
            </a:r>
            <a:r>
              <a:rPr lang="en-GB" dirty="0">
                <a:hlinkClick r:id="rId2"/>
              </a:rPr>
              <a:t>PowerPoint</a:t>
            </a:r>
            <a:r>
              <a:rPr lang="en-GB" dirty="0"/>
              <a:t> or </a:t>
            </a:r>
            <a:r>
              <a:rPr lang="en-GB" dirty="0">
                <a:hlinkClick r:id="rId3"/>
              </a:rPr>
              <a:t>PDF</a:t>
            </a:r>
            <a:r>
              <a:rPr lang="en-GB" dirty="0"/>
              <a:t> ‘Monday 3 Geography’</a:t>
            </a:r>
          </a:p>
        </p:txBody>
      </p:sp>
      <p:sp>
        <p:nvSpPr>
          <p:cNvPr id="4" name="Title 1">
            <a:extLst>
              <a:ext uri="{FF2B5EF4-FFF2-40B4-BE49-F238E27FC236}">
                <a16:creationId xmlns:a16="http://schemas.microsoft.com/office/drawing/2014/main" id="{F2FCC4C6-3808-445A-AFC0-B8AA2B93FF71}"/>
              </a:ext>
            </a:extLst>
          </p:cNvPr>
          <p:cNvSpPr txBox="1">
            <a:spLocks/>
          </p:cNvSpPr>
          <p:nvPr/>
        </p:nvSpPr>
        <p:spPr>
          <a:xfrm>
            <a:off x="838200" y="291023"/>
            <a:ext cx="10515600" cy="1325563"/>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GB"/>
              <a:t>Monday 22</a:t>
            </a:r>
            <a:r>
              <a:rPr lang="en-GB" baseline="30000"/>
              <a:t>nd</a:t>
            </a:r>
            <a:r>
              <a:rPr lang="en-GB"/>
              <a:t> June</a:t>
            </a:r>
            <a:br>
              <a:rPr lang="en-GB"/>
            </a:br>
            <a:r>
              <a:rPr lang="en-GB"/>
              <a:t>3. Geography</a:t>
            </a:r>
            <a:endParaRPr lang="en-GB" dirty="0"/>
          </a:p>
        </p:txBody>
      </p:sp>
      <p:pic>
        <p:nvPicPr>
          <p:cNvPr id="5" name="Picture 2" descr="Principal's Welcome - Cambourne Village College">
            <a:extLst>
              <a:ext uri="{FF2B5EF4-FFF2-40B4-BE49-F238E27FC236}">
                <a16:creationId xmlns:a16="http://schemas.microsoft.com/office/drawing/2014/main" id="{AC28EA1A-6D55-4987-BB4A-E9A6103593F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80978" y="496888"/>
            <a:ext cx="1193800" cy="10948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0850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0559FF7-2FBB-4AF6-A990-65F2BD24981D}"/>
              </a:ext>
            </a:extLst>
          </p:cNvPr>
          <p:cNvSpPr txBox="1">
            <a:spLocks/>
          </p:cNvSpPr>
          <p:nvPr/>
        </p:nvSpPr>
        <p:spPr>
          <a:xfrm>
            <a:off x="838200" y="291023"/>
            <a:ext cx="10515600" cy="1325563"/>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GB" dirty="0"/>
              <a:t>Monday 22</a:t>
            </a:r>
            <a:r>
              <a:rPr lang="en-GB" baseline="30000" dirty="0"/>
              <a:t>nd</a:t>
            </a:r>
            <a:r>
              <a:rPr lang="en-GB" dirty="0"/>
              <a:t> June</a:t>
            </a:r>
            <a:br>
              <a:rPr lang="en-GB" dirty="0"/>
            </a:br>
            <a:r>
              <a:rPr lang="en-GB" dirty="0"/>
              <a:t>4. PE </a:t>
            </a:r>
          </a:p>
        </p:txBody>
      </p:sp>
      <p:sp>
        <p:nvSpPr>
          <p:cNvPr id="5" name="Rectangle 4">
            <a:extLst>
              <a:ext uri="{FF2B5EF4-FFF2-40B4-BE49-F238E27FC236}">
                <a16:creationId xmlns:a16="http://schemas.microsoft.com/office/drawing/2014/main" id="{D4CF7743-8D70-4A50-83F5-1A50EA88B30C}"/>
              </a:ext>
            </a:extLst>
          </p:cNvPr>
          <p:cNvSpPr/>
          <p:nvPr/>
        </p:nvSpPr>
        <p:spPr>
          <a:xfrm>
            <a:off x="343949" y="1761688"/>
            <a:ext cx="11848050" cy="923330"/>
          </a:xfrm>
          <a:prstGeom prst="rect">
            <a:avLst/>
          </a:prstGeom>
          <a:noFill/>
        </p:spPr>
        <p:txBody>
          <a:bodyPr wrap="square" lIns="91440" tIns="45720" rIns="91440" bIns="45720">
            <a:spAutoFit/>
          </a:bodyPr>
          <a:lstStyle/>
          <a:p>
            <a:pPr algn="ctr"/>
            <a:r>
              <a:rPr lang="en-GB" sz="5400" b="1" dirty="0">
                <a:ln w="28575">
                  <a:solidFill>
                    <a:schemeClr val="tx1"/>
                  </a:solidFill>
                </a:ln>
                <a:solidFill>
                  <a:srgbClr val="FF0000"/>
                </a:solidFill>
                <a:latin typeface="Berlin Sans FB" panose="020E0602020502020306" pitchFamily="34" charset="0"/>
              </a:rPr>
              <a:t>Year 6 </a:t>
            </a:r>
            <a:r>
              <a:rPr lang="en-GB" sz="5400" b="1" dirty="0">
                <a:ln w="28575">
                  <a:solidFill>
                    <a:schemeClr val="tx1"/>
                  </a:solidFill>
                </a:ln>
                <a:solidFill>
                  <a:srgbClr val="FFFF00"/>
                </a:solidFill>
                <a:latin typeface="Berlin Sans FB" panose="020E0602020502020306" pitchFamily="34" charset="0"/>
              </a:rPr>
              <a:t>Trans</a:t>
            </a:r>
            <a:r>
              <a:rPr lang="en-GB" sz="5400" b="1" dirty="0">
                <a:ln w="28575">
                  <a:solidFill>
                    <a:schemeClr val="tx1"/>
                  </a:solidFill>
                </a:ln>
                <a:solidFill>
                  <a:srgbClr val="00FF00"/>
                </a:solidFill>
                <a:latin typeface="Berlin Sans FB" panose="020E0602020502020306" pitchFamily="34" charset="0"/>
              </a:rPr>
              <a:t>ition</a:t>
            </a:r>
            <a:r>
              <a:rPr lang="en-GB" sz="5400" b="1" dirty="0">
                <a:ln w="28575">
                  <a:solidFill>
                    <a:schemeClr val="tx1"/>
                  </a:solidFill>
                </a:ln>
                <a:latin typeface="Berlin Sans FB" panose="020E0602020502020306" pitchFamily="34" charset="0"/>
              </a:rPr>
              <a:t> </a:t>
            </a:r>
            <a:r>
              <a:rPr lang="en-GB" sz="5400" b="1" dirty="0">
                <a:ln w="28575">
                  <a:solidFill>
                    <a:schemeClr val="tx1"/>
                  </a:solidFill>
                </a:ln>
                <a:solidFill>
                  <a:srgbClr val="00B0F0"/>
                </a:solidFill>
                <a:latin typeface="Berlin Sans FB" panose="020E0602020502020306" pitchFamily="34" charset="0"/>
              </a:rPr>
              <a:t>Sports</a:t>
            </a:r>
            <a:r>
              <a:rPr lang="en-GB" sz="5400" b="1" dirty="0">
                <a:ln w="28575">
                  <a:solidFill>
                    <a:schemeClr val="tx1"/>
                  </a:solidFill>
                </a:ln>
                <a:latin typeface="Berlin Sans FB" panose="020E0602020502020306" pitchFamily="34" charset="0"/>
              </a:rPr>
              <a:t> </a:t>
            </a:r>
            <a:r>
              <a:rPr lang="en-GB" sz="5400" b="1" dirty="0">
                <a:ln w="28575">
                  <a:solidFill>
                    <a:schemeClr val="tx1"/>
                  </a:solidFill>
                </a:ln>
                <a:solidFill>
                  <a:srgbClr val="FF0066"/>
                </a:solidFill>
                <a:latin typeface="Berlin Sans FB" panose="020E0602020502020306" pitchFamily="34" charset="0"/>
              </a:rPr>
              <a:t>Week</a:t>
            </a:r>
          </a:p>
        </p:txBody>
      </p:sp>
      <p:sp>
        <p:nvSpPr>
          <p:cNvPr id="6" name="TextBox 5">
            <a:extLst>
              <a:ext uri="{FF2B5EF4-FFF2-40B4-BE49-F238E27FC236}">
                <a16:creationId xmlns:a16="http://schemas.microsoft.com/office/drawing/2014/main" id="{EF778194-95B1-4EFF-A417-9B2495D24CF7}"/>
              </a:ext>
            </a:extLst>
          </p:cNvPr>
          <p:cNvSpPr txBox="1"/>
          <p:nvPr/>
        </p:nvSpPr>
        <p:spPr>
          <a:xfrm>
            <a:off x="2737965" y="3037191"/>
            <a:ext cx="6363730" cy="707886"/>
          </a:xfrm>
          <a:prstGeom prst="rect">
            <a:avLst/>
          </a:prstGeom>
          <a:noFill/>
        </p:spPr>
        <p:txBody>
          <a:bodyPr wrap="none" rtlCol="0">
            <a:spAutoFit/>
          </a:bodyPr>
          <a:lstStyle/>
          <a:p>
            <a:r>
              <a:rPr lang="en-GB" sz="4000" b="1" dirty="0">
                <a:hlinkClick r:id="rId2">
                  <a:extLst>
                    <a:ext uri="{A12FA001-AC4F-418D-AE19-62706E023703}">
                      <ahyp:hlinkClr xmlns:ahyp="http://schemas.microsoft.com/office/drawing/2018/hyperlinkcolor" val="tx"/>
                    </a:ext>
                  </a:extLst>
                </a:hlinkClick>
              </a:rPr>
              <a:t>Click here to find out more….</a:t>
            </a:r>
            <a:endParaRPr lang="en-GB" sz="4000" b="1" dirty="0"/>
          </a:p>
        </p:txBody>
      </p:sp>
      <p:sp>
        <p:nvSpPr>
          <p:cNvPr id="7" name="TextBox 6">
            <a:extLst>
              <a:ext uri="{FF2B5EF4-FFF2-40B4-BE49-F238E27FC236}">
                <a16:creationId xmlns:a16="http://schemas.microsoft.com/office/drawing/2014/main" id="{1F479E05-5015-42D3-853C-0088C6FB6DE3}"/>
              </a:ext>
            </a:extLst>
          </p:cNvPr>
          <p:cNvSpPr txBox="1"/>
          <p:nvPr/>
        </p:nvSpPr>
        <p:spPr>
          <a:xfrm>
            <a:off x="2137277" y="4004503"/>
            <a:ext cx="8061157" cy="2246769"/>
          </a:xfrm>
          <a:prstGeom prst="rect">
            <a:avLst/>
          </a:prstGeom>
          <a:noFill/>
        </p:spPr>
        <p:txBody>
          <a:bodyPr wrap="square" rtlCol="0">
            <a:spAutoFit/>
          </a:bodyPr>
          <a:lstStyle/>
          <a:p>
            <a:pPr algn="ctr"/>
            <a:r>
              <a:rPr lang="en-GB" sz="2800" dirty="0"/>
              <a:t>Remember to click on each challenge each day to find out how to complete it, then click on the link below each day to log your efforts.</a:t>
            </a:r>
          </a:p>
          <a:p>
            <a:pPr algn="ctr"/>
            <a:endParaRPr lang="en-GB" sz="2800" dirty="0"/>
          </a:p>
          <a:p>
            <a:pPr algn="ctr"/>
            <a:r>
              <a:rPr lang="en-GB" sz="2800" b="1" dirty="0">
                <a:solidFill>
                  <a:srgbClr val="FF0000"/>
                </a:solidFill>
              </a:rPr>
              <a:t>Monday’s timetable on the next slide</a:t>
            </a:r>
          </a:p>
        </p:txBody>
      </p:sp>
      <p:pic>
        <p:nvPicPr>
          <p:cNvPr id="8" name="Picture 2" descr="Rainbow 6 Colours">
            <a:extLst>
              <a:ext uri="{FF2B5EF4-FFF2-40B4-BE49-F238E27FC236}">
                <a16:creationId xmlns:a16="http://schemas.microsoft.com/office/drawing/2014/main" id="{D635AEF8-E35E-4703-A277-7B8826434E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14545" y="4805137"/>
            <a:ext cx="2077453" cy="207745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Rainbow 6 Colours">
            <a:extLst>
              <a:ext uri="{FF2B5EF4-FFF2-40B4-BE49-F238E27FC236}">
                <a16:creationId xmlns:a16="http://schemas.microsoft.com/office/drawing/2014/main" id="{A018C762-8F48-473C-9922-0E9599903E0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24065" y="4821179"/>
            <a:ext cx="2077453" cy="207745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Principal's Welcome - Cambourne Village College">
            <a:extLst>
              <a:ext uri="{FF2B5EF4-FFF2-40B4-BE49-F238E27FC236}">
                <a16:creationId xmlns:a16="http://schemas.microsoft.com/office/drawing/2014/main" id="{35D06E0E-15D2-47E0-9B03-C8BD4794BA8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80978" y="496888"/>
            <a:ext cx="1193800" cy="10948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7167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F6F9B6F9-C86C-4972-B8B0-9C9D3770EA5A}"/>
              </a:ext>
            </a:extLst>
          </p:cNvPr>
          <p:cNvGraphicFramePr>
            <a:graphicFrameLocks noGrp="1"/>
          </p:cNvGraphicFramePr>
          <p:nvPr>
            <p:extLst>
              <p:ext uri="{D42A27DB-BD31-4B8C-83A1-F6EECF244321}">
                <p14:modId xmlns:p14="http://schemas.microsoft.com/office/powerpoint/2010/main" val="3625861219"/>
              </p:ext>
            </p:extLst>
          </p:nvPr>
        </p:nvGraphicFramePr>
        <p:xfrm>
          <a:off x="-2" y="662539"/>
          <a:ext cx="12192001" cy="6187440"/>
        </p:xfrm>
        <a:graphic>
          <a:graphicData uri="http://schemas.openxmlformats.org/drawingml/2006/table">
            <a:tbl>
              <a:tblPr firstRow="1" bandRow="1">
                <a:tableStyleId>{5940675A-B579-460E-94D1-54222C63F5DA}</a:tableStyleId>
              </a:tblPr>
              <a:tblGrid>
                <a:gridCol w="2115404">
                  <a:extLst>
                    <a:ext uri="{9D8B030D-6E8A-4147-A177-3AD203B41FA5}">
                      <a16:colId xmlns:a16="http://schemas.microsoft.com/office/drawing/2014/main" val="930743215"/>
                    </a:ext>
                  </a:extLst>
                </a:gridCol>
                <a:gridCol w="2609566">
                  <a:extLst>
                    <a:ext uri="{9D8B030D-6E8A-4147-A177-3AD203B41FA5}">
                      <a16:colId xmlns:a16="http://schemas.microsoft.com/office/drawing/2014/main" val="929348433"/>
                    </a:ext>
                  </a:extLst>
                </a:gridCol>
                <a:gridCol w="2609566">
                  <a:extLst>
                    <a:ext uri="{9D8B030D-6E8A-4147-A177-3AD203B41FA5}">
                      <a16:colId xmlns:a16="http://schemas.microsoft.com/office/drawing/2014/main" val="584578388"/>
                    </a:ext>
                  </a:extLst>
                </a:gridCol>
                <a:gridCol w="2609566">
                  <a:extLst>
                    <a:ext uri="{9D8B030D-6E8A-4147-A177-3AD203B41FA5}">
                      <a16:colId xmlns:a16="http://schemas.microsoft.com/office/drawing/2014/main" val="2045441081"/>
                    </a:ext>
                  </a:extLst>
                </a:gridCol>
                <a:gridCol w="2247899">
                  <a:extLst>
                    <a:ext uri="{9D8B030D-6E8A-4147-A177-3AD203B41FA5}">
                      <a16:colId xmlns:a16="http://schemas.microsoft.com/office/drawing/2014/main" val="2556845535"/>
                    </a:ext>
                  </a:extLst>
                </a:gridCol>
              </a:tblGrid>
              <a:tr h="1416776">
                <a:tc rowSpan="4">
                  <a:txBody>
                    <a:bodyPr/>
                    <a:lstStyle/>
                    <a:p>
                      <a:pPr algn="ctr"/>
                      <a:endParaRPr lang="en-GB" sz="1600" b="0" kern="1200" dirty="0">
                        <a:solidFill>
                          <a:schemeClr val="tx1"/>
                        </a:solidFill>
                        <a:effectLst/>
                        <a:latin typeface="+mn-lt"/>
                        <a:ea typeface="+mn-ea"/>
                        <a:cs typeface="+mn-cs"/>
                      </a:endParaRPr>
                    </a:p>
                    <a:p>
                      <a:pPr algn="ctr"/>
                      <a:r>
                        <a:rPr lang="en-GB" sz="1600" b="0" kern="1200" dirty="0">
                          <a:solidFill>
                            <a:schemeClr val="tx1"/>
                          </a:solidFill>
                          <a:effectLst/>
                          <a:latin typeface="Berlin Sans FB" panose="020E0602020502020306" pitchFamily="34" charset="0"/>
                          <a:ea typeface="+mn-ea"/>
                          <a:cs typeface="+mn-cs"/>
                        </a:rPr>
                        <a:t>Every time you complete an activity, </a:t>
                      </a:r>
                      <a:r>
                        <a:rPr lang="en-GB" sz="1600" b="0" u="sng" kern="1200" dirty="0">
                          <a:solidFill>
                            <a:schemeClr val="tx1"/>
                          </a:solidFill>
                          <a:effectLst/>
                          <a:latin typeface="Berlin Sans FB" panose="020E0602020502020306" pitchFamily="34" charset="0"/>
                          <a:ea typeface="+mn-ea"/>
                          <a:cs typeface="+mn-cs"/>
                          <a:hlinkClick r:id="rId2"/>
                        </a:rPr>
                        <a:t>click the link </a:t>
                      </a:r>
                      <a:r>
                        <a:rPr lang="en-GB" sz="1600" b="0" kern="1200" dirty="0">
                          <a:solidFill>
                            <a:schemeClr val="tx1"/>
                          </a:solidFill>
                          <a:effectLst/>
                          <a:latin typeface="Berlin Sans FB" panose="020E0602020502020306" pitchFamily="34" charset="0"/>
                          <a:ea typeface="+mn-ea"/>
                          <a:cs typeface="+mn-cs"/>
                        </a:rPr>
                        <a:t>and complete the form to log your efforts.</a:t>
                      </a:r>
                    </a:p>
                    <a:p>
                      <a:pPr algn="ctr"/>
                      <a:r>
                        <a:rPr lang="en-GB" sz="1600" b="0" kern="1200" dirty="0">
                          <a:solidFill>
                            <a:schemeClr val="tx1"/>
                          </a:solidFill>
                          <a:effectLst/>
                          <a:latin typeface="Berlin Sans FB" panose="020E0602020502020306" pitchFamily="34" charset="0"/>
                          <a:ea typeface="+mn-ea"/>
                          <a:cs typeface="+mn-cs"/>
                        </a:rPr>
                        <a:t>Every activity you complete and log will give you </a:t>
                      </a:r>
                      <a:r>
                        <a:rPr lang="en-GB" sz="1600" b="1" kern="1200" dirty="0">
                          <a:solidFill>
                            <a:schemeClr val="tx1"/>
                          </a:solidFill>
                          <a:effectLst/>
                          <a:latin typeface="Berlin Sans FB" panose="020E0602020502020306" pitchFamily="34" charset="0"/>
                          <a:ea typeface="+mn-ea"/>
                          <a:cs typeface="+mn-cs"/>
                        </a:rPr>
                        <a:t>10 points.</a:t>
                      </a:r>
                    </a:p>
                    <a:p>
                      <a:pPr algn="ctr"/>
                      <a:r>
                        <a:rPr lang="en-GB" sz="1600" b="0" kern="1200" dirty="0">
                          <a:solidFill>
                            <a:schemeClr val="tx1"/>
                          </a:solidFill>
                          <a:effectLst/>
                          <a:latin typeface="Berlin Sans FB" panose="020E0602020502020306" pitchFamily="34" charset="0"/>
                          <a:ea typeface="+mn-ea"/>
                          <a:cs typeface="+mn-cs"/>
                        </a:rPr>
                        <a:t>Prizes are on offer</a:t>
                      </a:r>
                    </a:p>
                    <a:p>
                      <a:pPr algn="ctr"/>
                      <a:r>
                        <a:rPr lang="en-GB" sz="1600" b="0" kern="1200" dirty="0">
                          <a:solidFill>
                            <a:schemeClr val="tx1"/>
                          </a:solidFill>
                          <a:effectLst/>
                          <a:latin typeface="Berlin Sans FB" panose="020E0602020502020306" pitchFamily="34" charset="0"/>
                          <a:ea typeface="+mn-ea"/>
                          <a:cs typeface="+mn-cs"/>
                        </a:rPr>
                        <a:t>for:</a:t>
                      </a:r>
                    </a:p>
                    <a:p>
                      <a:pPr marL="285750" lvl="0" indent="-285750" algn="ctr">
                        <a:buFont typeface="Arial" panose="020B0604020202020204" pitchFamily="34" charset="0"/>
                        <a:buChar char="•"/>
                      </a:pPr>
                      <a:r>
                        <a:rPr lang="en-GB" sz="1600" b="0" kern="1200" dirty="0">
                          <a:solidFill>
                            <a:schemeClr val="tx1"/>
                          </a:solidFill>
                          <a:effectLst/>
                          <a:latin typeface="Berlin Sans FB" panose="020E0602020502020306" pitchFamily="34" charset="0"/>
                          <a:ea typeface="+mn-ea"/>
                          <a:cs typeface="+mn-cs"/>
                        </a:rPr>
                        <a:t>the Year 6 with the most points from each school,</a:t>
                      </a:r>
                    </a:p>
                    <a:p>
                      <a:pPr marL="285750" lvl="0" indent="-285750" algn="ctr">
                        <a:buFont typeface="Arial" panose="020B0604020202020204" pitchFamily="34" charset="0"/>
                        <a:buChar char="•"/>
                      </a:pPr>
                      <a:r>
                        <a:rPr lang="en-GB" sz="1600" b="0" kern="1200" dirty="0">
                          <a:solidFill>
                            <a:schemeClr val="tx1"/>
                          </a:solidFill>
                          <a:effectLst/>
                          <a:latin typeface="Berlin Sans FB" panose="020E0602020502020306" pitchFamily="34" charset="0"/>
                          <a:ea typeface="+mn-ea"/>
                          <a:cs typeface="+mn-cs"/>
                        </a:rPr>
                        <a:t>the Year 6 with the best scores across each activity,</a:t>
                      </a:r>
                    </a:p>
                    <a:p>
                      <a:pPr marL="285750" indent="-285750" algn="ctr">
                        <a:buFont typeface="Arial" panose="020B0604020202020204" pitchFamily="34" charset="0"/>
                        <a:buChar char="•"/>
                      </a:pPr>
                      <a:r>
                        <a:rPr lang="en-GB" sz="1600" b="0" kern="1200" dirty="0">
                          <a:solidFill>
                            <a:schemeClr val="tx1"/>
                          </a:solidFill>
                          <a:effectLst/>
                          <a:latin typeface="Berlin Sans FB" panose="020E0602020502020306" pitchFamily="34" charset="0"/>
                          <a:ea typeface="+mn-ea"/>
                          <a:cs typeface="+mn-cs"/>
                        </a:rPr>
                        <a:t>the top school with most entries in Year 6</a:t>
                      </a:r>
                      <a:r>
                        <a:rPr lang="en-GB" sz="1800" b="0" kern="1200" dirty="0">
                          <a:solidFill>
                            <a:schemeClr val="tx1"/>
                          </a:solidFill>
                          <a:effectLst/>
                          <a:latin typeface="Berlin Sans FB" panose="020E0602020502020306" pitchFamily="34" charset="0"/>
                          <a:ea typeface="+mn-ea"/>
                          <a:cs typeface="+mn-cs"/>
                        </a:rPr>
                        <a:t>.</a:t>
                      </a:r>
                    </a:p>
                    <a:p>
                      <a:pPr algn="ctr">
                        <a:spcAft>
                          <a:spcPts val="0"/>
                        </a:spcAft>
                      </a:pPr>
                      <a:endParaRPr lang="en-GB"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9933"/>
                    </a:solidFill>
                  </a:tcPr>
                </a:tc>
                <a:tc gridSpan="3">
                  <a:txBody>
                    <a:bodyPr/>
                    <a:lstStyle/>
                    <a:p>
                      <a:pPr algn="ctr"/>
                      <a:r>
                        <a:rPr lang="en-GB" sz="11500" b="1" dirty="0">
                          <a:latin typeface="Berlin Sans FB" panose="020E0602020502020306" pitchFamily="34" charset="0"/>
                        </a:rPr>
                        <a:t>MONDAY</a:t>
                      </a:r>
                    </a:p>
                  </a:txBody>
                  <a:tcPr>
                    <a:solidFill>
                      <a:srgbClr val="FF0000"/>
                    </a:solidFill>
                  </a:tcPr>
                </a:tc>
                <a:tc hMerge="1">
                  <a:txBody>
                    <a:bodyPr/>
                    <a:lstStyle/>
                    <a:p>
                      <a:endParaRPr lang="en-GB"/>
                    </a:p>
                  </a:txBody>
                  <a:tcPr/>
                </a:tc>
                <a:tc hMerge="1">
                  <a:txBody>
                    <a:bodyPr/>
                    <a:lstStyle/>
                    <a:p>
                      <a:endParaRPr lang="en-GB"/>
                    </a:p>
                  </a:txBody>
                  <a:tcPr/>
                </a:tc>
                <a:tc rowSpan="4">
                  <a:txBody>
                    <a:bodyPr/>
                    <a:lstStyle/>
                    <a:p>
                      <a:pPr algn="ctr">
                        <a:spcAft>
                          <a:spcPts val="0"/>
                        </a:spcAft>
                      </a:pP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n-GB" sz="1600" dirty="0">
                          <a:effectLst/>
                          <a:latin typeface="Berlin Sans FB" panose="020E0602020502020306" pitchFamily="34" charset="0"/>
                          <a:ea typeface="Calibri" panose="020F0502020204030204" pitchFamily="34" charset="0"/>
                          <a:cs typeface="Times New Roman" panose="02020603050405020304" pitchFamily="18" charset="0"/>
                        </a:rPr>
                        <a:t>Throughout the whole week, </a:t>
                      </a:r>
                      <a:r>
                        <a:rPr lang="en-GB" sz="1600" dirty="0">
                          <a:solidFill>
                            <a:srgbClr val="000000"/>
                          </a:solidFill>
                          <a:effectLst/>
                          <a:latin typeface="Berlin Sans FB" panose="020E0602020502020306" pitchFamily="34" charset="0"/>
                          <a:ea typeface="Calibri" panose="020F0502020204030204" pitchFamily="34" charset="0"/>
                          <a:cs typeface="Times New Roman" panose="02020603050405020304" pitchFamily="18" charset="0"/>
                        </a:rPr>
                        <a:t>while you are completing your challenges and if you go out on a walk, run or bike ride, take a photo or a selfie and get your parent, carer or guardian to email </a:t>
                      </a:r>
                      <a:r>
                        <a:rPr lang="en-GB" sz="1600" u="sng" dirty="0">
                          <a:solidFill>
                            <a:srgbClr val="000000"/>
                          </a:solidFill>
                          <a:effectLst/>
                          <a:latin typeface="Berlin Sans FB" panose="020E0602020502020306" pitchFamily="34" charset="0"/>
                          <a:ea typeface="Calibri" panose="020F0502020204030204" pitchFamily="34" charset="0"/>
                          <a:cs typeface="Times New Roman" panose="02020603050405020304" pitchFamily="18" charset="0"/>
                          <a:hlinkClick r:id="rId3"/>
                        </a:rPr>
                        <a:t>cam-healthyselfie@cambournevc.org</a:t>
                      </a:r>
                      <a:endParaRPr lang="en-GB" sz="1600" dirty="0">
                        <a:effectLst/>
                        <a:latin typeface="Berlin Sans FB" panose="020E0602020502020306" pitchFamily="34" charset="0"/>
                        <a:ea typeface="Calibri" panose="020F0502020204030204" pitchFamily="34" charset="0"/>
                        <a:cs typeface="Times New Roman" panose="02020603050405020304" pitchFamily="18" charset="0"/>
                      </a:endParaRPr>
                    </a:p>
                    <a:p>
                      <a:pPr algn="ctr">
                        <a:spcAft>
                          <a:spcPts val="0"/>
                        </a:spcAft>
                      </a:pPr>
                      <a:r>
                        <a:rPr lang="en-GB" sz="1600" dirty="0">
                          <a:solidFill>
                            <a:srgbClr val="000000"/>
                          </a:solidFill>
                          <a:effectLst/>
                          <a:latin typeface="Berlin Sans FB" panose="020E0602020502020306" pitchFamily="34" charset="0"/>
                          <a:ea typeface="Calibri" panose="020F0502020204030204" pitchFamily="34" charset="0"/>
                          <a:cs typeface="Times New Roman" panose="02020603050405020304" pitchFamily="18" charset="0"/>
                        </a:rPr>
                        <a:t>If you would like to be in our twitter collage.</a:t>
                      </a:r>
                      <a:endParaRPr lang="en-GB" sz="1600" dirty="0">
                        <a:effectLst/>
                        <a:latin typeface="Berlin Sans FB" panose="020E0602020502020306" pitchFamily="34" charset="0"/>
                        <a:ea typeface="Calibri" panose="020F0502020204030204" pitchFamily="34" charset="0"/>
                        <a:cs typeface="Times New Roman" panose="02020603050405020304" pitchFamily="18" charset="0"/>
                      </a:endParaRPr>
                    </a:p>
                    <a:p>
                      <a:pPr algn="ctr">
                        <a:spcAft>
                          <a:spcPts val="0"/>
                        </a:spcAft>
                      </a:pPr>
                      <a:r>
                        <a:rPr lang="en-GB" sz="1600" dirty="0">
                          <a:solidFill>
                            <a:srgbClr val="000000"/>
                          </a:solidFill>
                          <a:effectLst/>
                          <a:latin typeface="Berlin Sans FB" panose="020E0602020502020306" pitchFamily="34" charset="0"/>
                          <a:ea typeface="Calibri" panose="020F0502020204030204" pitchFamily="34" charset="0"/>
                          <a:cs typeface="Times New Roman" panose="02020603050405020304" pitchFamily="18" charset="0"/>
                        </a:rPr>
                        <a:t>It must be from your parent’s email address, with their permission. </a:t>
                      </a:r>
                    </a:p>
                    <a:p>
                      <a:pPr algn="ctr">
                        <a:spcAft>
                          <a:spcPts val="0"/>
                        </a:spcAft>
                      </a:pPr>
                      <a:endPar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endParaRPr lang="en-GB"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@CamVC_PE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a:solidFill>
                      <a:srgbClr val="FF9933"/>
                    </a:solidFill>
                  </a:tcPr>
                </a:tc>
                <a:extLst>
                  <a:ext uri="{0D108BD9-81ED-4DB2-BD59-A6C34878D82A}">
                    <a16:rowId xmlns:a16="http://schemas.microsoft.com/office/drawing/2014/main" val="2622494640"/>
                  </a:ext>
                </a:extLst>
              </a:tr>
              <a:tr h="1384536">
                <a:tc vMerge="1">
                  <a:txBody>
                    <a:bodyPr/>
                    <a:lstStyle/>
                    <a:p>
                      <a:endParaRPr lang="en-GB"/>
                    </a:p>
                  </a:txBody>
                  <a:tcPr/>
                </a:tc>
                <a:tc gridSpan="3">
                  <a:txBody>
                    <a:bodyPr/>
                    <a:lstStyle/>
                    <a:p>
                      <a:pPr algn="ctr"/>
                      <a:r>
                        <a:rPr lang="en-GB" sz="5400" dirty="0">
                          <a:latin typeface="Berlin Sans FB" panose="020E0602020502020306" pitchFamily="34" charset="0"/>
                        </a:rPr>
                        <a:t>Multiskills</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dirty="0">
                          <a:latin typeface="Berlin Sans FB" panose="020E0602020502020306" pitchFamily="34" charset="0"/>
                        </a:rPr>
                        <a:t>(click on the challenge names below to find out more about each one)</a:t>
                      </a:r>
                    </a:p>
                  </a:txBody>
                  <a:tcPr anchor="ctr">
                    <a:solidFill>
                      <a:srgbClr val="FF5151"/>
                    </a:solidFill>
                  </a:tcPr>
                </a:tc>
                <a:tc hMerge="1">
                  <a:txBody>
                    <a:bodyPr/>
                    <a:lstStyle/>
                    <a:p>
                      <a:endParaRPr lang="en-GB"/>
                    </a:p>
                  </a:txBody>
                  <a:tcPr/>
                </a:tc>
                <a:tc hMerge="1">
                  <a:txBody>
                    <a:bodyPr/>
                    <a:lstStyle/>
                    <a:p>
                      <a:endParaRPr lang="en-GB"/>
                    </a:p>
                  </a:txBody>
                  <a:tcPr/>
                </a:tc>
                <a:tc vMerge="1">
                  <a:txBody>
                    <a:bodyPr/>
                    <a:lstStyle/>
                    <a:p>
                      <a:endParaRPr lang="en-GB"/>
                    </a:p>
                  </a:txBody>
                  <a:tcPr/>
                </a:tc>
                <a:extLst>
                  <a:ext uri="{0D108BD9-81ED-4DB2-BD59-A6C34878D82A}">
                    <a16:rowId xmlns:a16="http://schemas.microsoft.com/office/drawing/2014/main" val="3272955895"/>
                  </a:ext>
                </a:extLst>
              </a:tr>
              <a:tr h="1755597">
                <a:tc vMerge="1">
                  <a:txBody>
                    <a:bodyPr/>
                    <a:lstStyle/>
                    <a:p>
                      <a:endParaRPr lang="en-GB"/>
                    </a:p>
                  </a:txBody>
                  <a:tcPr/>
                </a:tc>
                <a:tc>
                  <a:txBody>
                    <a:bodyPr/>
                    <a:lstStyle/>
                    <a:p>
                      <a:pPr algn="ctr">
                        <a:spcAft>
                          <a:spcPts val="0"/>
                        </a:spcAft>
                      </a:pPr>
                      <a:r>
                        <a:rPr lang="en-GB" sz="3200" dirty="0">
                          <a:solidFill>
                            <a:schemeClr val="tx1"/>
                          </a:solidFill>
                          <a:effectLst/>
                          <a:latin typeface="Berlin Sans FB" panose="020E0602020502020306"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Keepy Uppies</a:t>
                      </a:r>
                      <a:endParaRPr lang="en-GB" sz="3200" dirty="0">
                        <a:solidFill>
                          <a:schemeClr val="tx1"/>
                        </a:solidFill>
                        <a:effectLst/>
                        <a:latin typeface="Berlin Sans FB" panose="020E0602020502020306" pitchFamily="34" charset="0"/>
                        <a:ea typeface="Calibri" panose="020F0502020204030204" pitchFamily="34" charset="0"/>
                        <a:cs typeface="Times New Roman" panose="02020603050405020304" pitchFamily="18" charset="0"/>
                      </a:endParaRPr>
                    </a:p>
                  </a:txBody>
                  <a:tcPr marL="68580" marR="68580" marT="0" marB="0" anchor="ctr">
                    <a:solidFill>
                      <a:srgbClr val="FF8585"/>
                    </a:solidFill>
                  </a:tcPr>
                </a:tc>
                <a:tc>
                  <a:txBody>
                    <a:bodyPr/>
                    <a:lstStyle/>
                    <a:p>
                      <a:pPr algn="ctr"/>
                      <a:r>
                        <a:rPr lang="en-GB" sz="3200" dirty="0">
                          <a:solidFill>
                            <a:schemeClr val="tx1"/>
                          </a:solidFill>
                          <a:effectLst/>
                          <a:latin typeface="Berlin Sans FB" panose="020E0602020502020306"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Lateral Jumps</a:t>
                      </a:r>
                      <a:endParaRPr lang="en-GB" sz="3200" dirty="0">
                        <a:solidFill>
                          <a:schemeClr val="tx1"/>
                        </a:solidFill>
                        <a:latin typeface="Berlin Sans FB" panose="020E0602020502020306" pitchFamily="34" charset="0"/>
                      </a:endParaRPr>
                    </a:p>
                  </a:txBody>
                  <a:tcPr marL="68580" marR="68580" marT="0" marB="0" anchor="ctr">
                    <a:solidFill>
                      <a:srgbClr val="FF8585"/>
                    </a:solidFill>
                  </a:tcPr>
                </a:tc>
                <a:tc>
                  <a:txBody>
                    <a:bodyPr/>
                    <a:lstStyle/>
                    <a:p>
                      <a:pPr algn="ctr"/>
                      <a:r>
                        <a:rPr lang="en-GB" sz="3200" dirty="0">
                          <a:solidFill>
                            <a:schemeClr val="tx1"/>
                          </a:solidFill>
                          <a:effectLst/>
                          <a:latin typeface="Berlin Sans FB" panose="020E0602020502020306" pitchFamily="34"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Step Ups</a:t>
                      </a:r>
                      <a:endParaRPr lang="en-GB" sz="3200" dirty="0">
                        <a:solidFill>
                          <a:schemeClr val="tx1"/>
                        </a:solidFill>
                        <a:latin typeface="Berlin Sans FB" panose="020E0602020502020306" pitchFamily="34" charset="0"/>
                      </a:endParaRPr>
                    </a:p>
                  </a:txBody>
                  <a:tcPr marL="68580" marR="68580" marT="0" marB="0" anchor="ctr">
                    <a:solidFill>
                      <a:srgbClr val="FF8585"/>
                    </a:solidFill>
                  </a:tcPr>
                </a:tc>
                <a:tc vMerge="1">
                  <a:txBody>
                    <a:bodyPr/>
                    <a:lstStyle/>
                    <a:p>
                      <a:endParaRPr lang="en-GB" dirty="0"/>
                    </a:p>
                  </a:txBody>
                  <a:tcPr/>
                </a:tc>
                <a:extLst>
                  <a:ext uri="{0D108BD9-81ED-4DB2-BD59-A6C34878D82A}">
                    <a16:rowId xmlns:a16="http://schemas.microsoft.com/office/drawing/2014/main" val="591773584"/>
                  </a:ext>
                </a:extLst>
              </a:tr>
              <a:tr h="165510">
                <a:tc vMerge="1">
                  <a:txBody>
                    <a:bodyPr/>
                    <a:lstStyle/>
                    <a:p>
                      <a:endParaRPr lang="en-GB"/>
                    </a:p>
                  </a:txBody>
                  <a:tcPr/>
                </a:tc>
                <a:tc gridSpan="3">
                  <a:txBody>
                    <a:bodyPr/>
                    <a:lstStyle/>
                    <a:p>
                      <a:pPr algn="ctr">
                        <a:spcAft>
                          <a:spcPts val="0"/>
                        </a:spcAft>
                      </a:pPr>
                      <a:r>
                        <a:rPr lang="en-GB" sz="2000" u="sng" dirty="0">
                          <a:solidFill>
                            <a:schemeClr val="tx1"/>
                          </a:solidFill>
                          <a:effectLst/>
                          <a:latin typeface="Berlin Sans FB" panose="020E0602020502020306"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CLICK THIS LINK TO REGISTER YOUR RESULTS FOR MONDAY</a:t>
                      </a:r>
                      <a:endParaRPr lang="en-GB" sz="2000" dirty="0">
                        <a:solidFill>
                          <a:schemeClr val="tx1"/>
                        </a:solidFill>
                        <a:effectLst/>
                        <a:latin typeface="Berlin Sans FB" panose="020E0602020502020306" pitchFamily="34" charset="0"/>
                        <a:ea typeface="Calibri" panose="020F0502020204030204" pitchFamily="34" charset="0"/>
                        <a:cs typeface="Times New Roman" panose="02020603050405020304" pitchFamily="18" charset="0"/>
                      </a:endParaRPr>
                    </a:p>
                  </a:txBody>
                  <a:tcPr marL="68580" marR="68580" marT="0" marB="0" anchor="ctr">
                    <a:solidFill>
                      <a:srgbClr val="FF8585"/>
                    </a:solidFill>
                  </a:tcPr>
                </a:tc>
                <a:tc hMerge="1">
                  <a:txBody>
                    <a:bodyPr/>
                    <a:lstStyle/>
                    <a:p>
                      <a:endParaRPr lang="en-GB"/>
                    </a:p>
                  </a:txBody>
                  <a:tcPr/>
                </a:tc>
                <a:tc hMerge="1">
                  <a:txBody>
                    <a:bodyPr/>
                    <a:lstStyle/>
                    <a:p>
                      <a:endParaRPr lang="en-GB"/>
                    </a:p>
                  </a:txBody>
                  <a:tcPr/>
                </a:tc>
                <a:tc vMerge="1">
                  <a:txBody>
                    <a:bodyPr/>
                    <a:lstStyle/>
                    <a:p>
                      <a:endParaRPr lang="en-GB" dirty="0"/>
                    </a:p>
                  </a:txBody>
                  <a:tcPr/>
                </a:tc>
                <a:extLst>
                  <a:ext uri="{0D108BD9-81ED-4DB2-BD59-A6C34878D82A}">
                    <a16:rowId xmlns:a16="http://schemas.microsoft.com/office/drawing/2014/main" val="3798275624"/>
                  </a:ext>
                </a:extLst>
              </a:tr>
            </a:tbl>
          </a:graphicData>
        </a:graphic>
      </p:graphicFrame>
      <p:sp>
        <p:nvSpPr>
          <p:cNvPr id="9" name="Rectangle 8">
            <a:extLst>
              <a:ext uri="{FF2B5EF4-FFF2-40B4-BE49-F238E27FC236}">
                <a16:creationId xmlns:a16="http://schemas.microsoft.com/office/drawing/2014/main" id="{67884291-5096-4740-9904-079124785117}"/>
              </a:ext>
            </a:extLst>
          </p:cNvPr>
          <p:cNvSpPr/>
          <p:nvPr/>
        </p:nvSpPr>
        <p:spPr>
          <a:xfrm>
            <a:off x="0" y="-187474"/>
            <a:ext cx="12191999" cy="92333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5400" b="1" i="0" u="none" strike="noStrike" kern="1200" cap="none" spc="0" normalizeH="0" baseline="0" noProof="0" dirty="0">
                <a:ln w="28575">
                  <a:solidFill>
                    <a:prstClr val="black"/>
                  </a:solidFill>
                </a:ln>
                <a:solidFill>
                  <a:srgbClr val="FF0000"/>
                </a:solidFill>
                <a:effectLst/>
                <a:uLnTx/>
                <a:uFillTx/>
                <a:latin typeface="Berlin Sans FB" panose="020E0602020502020306" pitchFamily="34" charset="0"/>
                <a:ea typeface="+mn-ea"/>
                <a:cs typeface="+mn-cs"/>
              </a:rPr>
              <a:t>Year 6 </a:t>
            </a:r>
            <a:r>
              <a:rPr kumimoji="0" lang="en-GB" sz="5400" b="1" i="0" u="none" strike="noStrike" kern="1200" cap="none" spc="0" normalizeH="0" baseline="0" noProof="0" dirty="0">
                <a:ln w="28575">
                  <a:solidFill>
                    <a:prstClr val="black"/>
                  </a:solidFill>
                </a:ln>
                <a:solidFill>
                  <a:srgbClr val="FFFF00"/>
                </a:solidFill>
                <a:effectLst/>
                <a:uLnTx/>
                <a:uFillTx/>
                <a:latin typeface="Berlin Sans FB" panose="020E0602020502020306" pitchFamily="34" charset="0"/>
                <a:ea typeface="+mn-ea"/>
                <a:cs typeface="+mn-cs"/>
              </a:rPr>
              <a:t>Trans</a:t>
            </a:r>
            <a:r>
              <a:rPr kumimoji="0" lang="en-GB" sz="5400" b="1" i="0" u="none" strike="noStrike" kern="1200" cap="none" spc="0" normalizeH="0" baseline="0" noProof="0" dirty="0">
                <a:ln w="28575">
                  <a:solidFill>
                    <a:prstClr val="black"/>
                  </a:solidFill>
                </a:ln>
                <a:solidFill>
                  <a:srgbClr val="00FF00"/>
                </a:solidFill>
                <a:effectLst/>
                <a:uLnTx/>
                <a:uFillTx/>
                <a:latin typeface="Berlin Sans FB" panose="020E0602020502020306" pitchFamily="34" charset="0"/>
                <a:ea typeface="+mn-ea"/>
                <a:cs typeface="+mn-cs"/>
              </a:rPr>
              <a:t>ition</a:t>
            </a:r>
            <a:r>
              <a:rPr kumimoji="0" lang="en-GB" sz="5400" b="1" i="0" u="none" strike="noStrike" kern="1200" cap="none" spc="0" normalizeH="0" baseline="0" noProof="0" dirty="0">
                <a:ln w="28575">
                  <a:solidFill>
                    <a:prstClr val="black"/>
                  </a:solidFill>
                </a:ln>
                <a:solidFill>
                  <a:prstClr val="black"/>
                </a:solidFill>
                <a:effectLst/>
                <a:uLnTx/>
                <a:uFillTx/>
                <a:latin typeface="Berlin Sans FB" panose="020E0602020502020306" pitchFamily="34" charset="0"/>
                <a:ea typeface="+mn-ea"/>
                <a:cs typeface="+mn-cs"/>
              </a:rPr>
              <a:t> </a:t>
            </a:r>
            <a:r>
              <a:rPr kumimoji="0" lang="en-GB" sz="5400" b="1" i="0" u="none" strike="noStrike" kern="1200" cap="none" spc="0" normalizeH="0" baseline="0" noProof="0" dirty="0">
                <a:ln w="28575">
                  <a:solidFill>
                    <a:prstClr val="black"/>
                  </a:solidFill>
                </a:ln>
                <a:solidFill>
                  <a:srgbClr val="00B0F0"/>
                </a:solidFill>
                <a:effectLst/>
                <a:uLnTx/>
                <a:uFillTx/>
                <a:latin typeface="Berlin Sans FB" panose="020E0602020502020306" pitchFamily="34" charset="0"/>
                <a:ea typeface="+mn-ea"/>
                <a:cs typeface="+mn-cs"/>
              </a:rPr>
              <a:t>Sports</a:t>
            </a:r>
            <a:r>
              <a:rPr kumimoji="0" lang="en-GB" sz="5400" b="1" i="0" u="none" strike="noStrike" kern="1200" cap="none" spc="0" normalizeH="0" baseline="0" noProof="0" dirty="0">
                <a:ln w="28575">
                  <a:solidFill>
                    <a:prstClr val="black"/>
                  </a:solidFill>
                </a:ln>
                <a:solidFill>
                  <a:prstClr val="black"/>
                </a:solidFill>
                <a:effectLst/>
                <a:uLnTx/>
                <a:uFillTx/>
                <a:latin typeface="Berlin Sans FB" panose="020E0602020502020306" pitchFamily="34" charset="0"/>
                <a:ea typeface="+mn-ea"/>
                <a:cs typeface="+mn-cs"/>
              </a:rPr>
              <a:t> </a:t>
            </a:r>
            <a:r>
              <a:rPr kumimoji="0" lang="en-GB" sz="5400" b="1" i="0" u="none" strike="noStrike" kern="1200" cap="none" spc="0" normalizeH="0" baseline="0" noProof="0" dirty="0">
                <a:ln w="28575">
                  <a:solidFill>
                    <a:prstClr val="black"/>
                  </a:solidFill>
                </a:ln>
                <a:solidFill>
                  <a:srgbClr val="FF0066"/>
                </a:solidFill>
                <a:effectLst/>
                <a:uLnTx/>
                <a:uFillTx/>
                <a:latin typeface="Berlin Sans FB" panose="020E0602020502020306" pitchFamily="34" charset="0"/>
                <a:ea typeface="+mn-ea"/>
                <a:cs typeface="+mn-cs"/>
              </a:rPr>
              <a:t>Week</a:t>
            </a:r>
          </a:p>
        </p:txBody>
      </p:sp>
      <p:pic>
        <p:nvPicPr>
          <p:cNvPr id="1029" name="Picture 5" descr="Spiral Rainbow">
            <a:extLst>
              <a:ext uri="{FF2B5EF4-FFF2-40B4-BE49-F238E27FC236}">
                <a16:creationId xmlns:a16="http://schemas.microsoft.com/office/drawing/2014/main" id="{BB811C71-B579-4068-AA58-C7F4017BC7B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0745" y="0"/>
            <a:ext cx="974724" cy="57912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5" descr="Spiral Rainbow">
            <a:extLst>
              <a:ext uri="{FF2B5EF4-FFF2-40B4-BE49-F238E27FC236}">
                <a16:creationId xmlns:a16="http://schemas.microsoft.com/office/drawing/2014/main" id="{6DD6C589-42F3-48FA-B48B-B938EA0F59E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flipH="1">
            <a:off x="11059236" y="0"/>
            <a:ext cx="974724" cy="57912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a:extLst>
              <a:ext uri="{FF2B5EF4-FFF2-40B4-BE49-F238E27FC236}">
                <a16:creationId xmlns:a16="http://schemas.microsoft.com/office/drawing/2014/main" id="{9826E414-59F6-438A-A38B-84CBC5151C7B}"/>
              </a:ext>
            </a:extLst>
          </p:cNvPr>
          <p:cNvPicPr>
            <a:picLocks noChangeAspect="1"/>
          </p:cNvPicPr>
          <p:nvPr/>
        </p:nvPicPr>
        <p:blipFill>
          <a:blip r:embed="rId8"/>
          <a:stretch>
            <a:fillRect/>
          </a:stretch>
        </p:blipFill>
        <p:spPr>
          <a:xfrm>
            <a:off x="527277" y="5561987"/>
            <a:ext cx="1156383" cy="1257246"/>
          </a:xfrm>
          <a:prstGeom prst="rect">
            <a:avLst/>
          </a:prstGeom>
        </p:spPr>
      </p:pic>
      <p:pic>
        <p:nvPicPr>
          <p:cNvPr id="14" name="Picture 13">
            <a:extLst>
              <a:ext uri="{FF2B5EF4-FFF2-40B4-BE49-F238E27FC236}">
                <a16:creationId xmlns:a16="http://schemas.microsoft.com/office/drawing/2014/main" id="{EDE39607-3342-4E87-B606-6E831D5DB645}"/>
              </a:ext>
            </a:extLst>
          </p:cNvPr>
          <p:cNvPicPr>
            <a:picLocks noChangeAspect="1"/>
          </p:cNvPicPr>
          <p:nvPr/>
        </p:nvPicPr>
        <p:blipFill>
          <a:blip r:embed="rId8"/>
          <a:stretch>
            <a:fillRect/>
          </a:stretch>
        </p:blipFill>
        <p:spPr>
          <a:xfrm>
            <a:off x="10481042" y="698760"/>
            <a:ext cx="1156383" cy="1257246"/>
          </a:xfrm>
          <a:prstGeom prst="rect">
            <a:avLst/>
          </a:prstGeom>
        </p:spPr>
      </p:pic>
      <p:pic>
        <p:nvPicPr>
          <p:cNvPr id="1031" name="Picture 7" descr="Follow Us on Twitter">
            <a:extLst>
              <a:ext uri="{FF2B5EF4-FFF2-40B4-BE49-F238E27FC236}">
                <a16:creationId xmlns:a16="http://schemas.microsoft.com/office/drawing/2014/main" id="{AA6529C7-E01A-4B01-BD4A-BE8CD1C453B2}"/>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t="31425" b="32326"/>
          <a:stretch/>
        </p:blipFill>
        <p:spPr bwMode="auto">
          <a:xfrm>
            <a:off x="10341021" y="6030511"/>
            <a:ext cx="1436427" cy="5206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20214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8DBD7DC-13D8-4A60-AB79-6FEEBBF790B0}"/>
              </a:ext>
            </a:extLst>
          </p:cNvPr>
          <p:cNvSpPr txBox="1">
            <a:spLocks/>
          </p:cNvSpPr>
          <p:nvPr/>
        </p:nvSpPr>
        <p:spPr>
          <a:xfrm>
            <a:off x="838200" y="291023"/>
            <a:ext cx="10515600" cy="1325563"/>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GB" dirty="0"/>
              <a:t>Monday 22</a:t>
            </a:r>
            <a:r>
              <a:rPr lang="en-GB" baseline="30000" dirty="0"/>
              <a:t>nd</a:t>
            </a:r>
            <a:r>
              <a:rPr lang="en-GB" dirty="0"/>
              <a:t> June</a:t>
            </a:r>
            <a:br>
              <a:rPr lang="en-GB" dirty="0"/>
            </a:br>
            <a:r>
              <a:rPr lang="en-GB" dirty="0"/>
              <a:t>Optional extra: Music</a:t>
            </a:r>
          </a:p>
        </p:txBody>
      </p:sp>
      <p:sp>
        <p:nvSpPr>
          <p:cNvPr id="5" name="Subtitle 2">
            <a:extLst>
              <a:ext uri="{FF2B5EF4-FFF2-40B4-BE49-F238E27FC236}">
                <a16:creationId xmlns:a16="http://schemas.microsoft.com/office/drawing/2014/main" id="{68EE3FF9-79B0-4165-BF57-2C82D808967B}"/>
              </a:ext>
            </a:extLst>
          </p:cNvPr>
          <p:cNvSpPr>
            <a:spLocks noGrp="1"/>
          </p:cNvSpPr>
          <p:nvPr>
            <p:ph idx="1"/>
          </p:nvPr>
        </p:nvSpPr>
        <p:spPr>
          <a:xfrm>
            <a:off x="838200" y="1825625"/>
            <a:ext cx="10515600" cy="4351338"/>
          </a:xfrm>
        </p:spPr>
        <p:txBody>
          <a:bodyPr>
            <a:normAutofit fontScale="92500" lnSpcReduction="20000"/>
          </a:bodyPr>
          <a:lstStyle/>
          <a:p>
            <a:pPr algn="l"/>
            <a:r>
              <a:rPr lang="en-GB" sz="3600" dirty="0"/>
              <a:t>We’re really looking forward to you joining </a:t>
            </a:r>
            <a:r>
              <a:rPr lang="en-GB" sz="3600" dirty="0" err="1"/>
              <a:t>Cambourne</a:t>
            </a:r>
            <a:r>
              <a:rPr lang="en-GB" sz="3600" dirty="0"/>
              <a:t> Village College – and teaching you in Music.</a:t>
            </a:r>
          </a:p>
          <a:p>
            <a:pPr algn="l"/>
            <a:endParaRPr lang="en-GB" sz="1900" dirty="0"/>
          </a:p>
          <a:p>
            <a:pPr algn="l"/>
            <a:r>
              <a:rPr lang="en-GB" sz="3600" dirty="0"/>
              <a:t>We also hope that you might get involved in some of the choirs, bands, orchestras, and productions that we have going on!</a:t>
            </a:r>
          </a:p>
          <a:p>
            <a:pPr algn="l"/>
            <a:endParaRPr lang="en-GB" sz="1900" dirty="0"/>
          </a:p>
          <a:p>
            <a:pPr algn="l"/>
            <a:r>
              <a:rPr lang="en-GB" sz="3600" dirty="0"/>
              <a:t>There will be 3 optional musical activities this week. You don’t have to any of them, or you might want to do all of them! But if you are able to send us some work, we looking forward to looking at it!</a:t>
            </a:r>
          </a:p>
        </p:txBody>
      </p:sp>
      <p:pic>
        <p:nvPicPr>
          <p:cNvPr id="6" name="Picture 2" descr="Principal's Welcome - Cambourne Village College">
            <a:extLst>
              <a:ext uri="{FF2B5EF4-FFF2-40B4-BE49-F238E27FC236}">
                <a16:creationId xmlns:a16="http://schemas.microsoft.com/office/drawing/2014/main" id="{31CFA3BC-4E41-4626-B85F-3898204D55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80978" y="496888"/>
            <a:ext cx="1193800" cy="10948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8472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F32DAF-9B96-482B-87D5-1ADA622A8C20}"/>
              </a:ext>
            </a:extLst>
          </p:cNvPr>
          <p:cNvSpPr>
            <a:spLocks noGrp="1"/>
          </p:cNvSpPr>
          <p:nvPr>
            <p:ph idx="1"/>
          </p:nvPr>
        </p:nvSpPr>
        <p:spPr>
          <a:xfrm>
            <a:off x="838200" y="1825625"/>
            <a:ext cx="10515600" cy="3216158"/>
          </a:xfrm>
        </p:spPr>
        <p:style>
          <a:lnRef idx="2">
            <a:schemeClr val="dk1"/>
          </a:lnRef>
          <a:fillRef idx="1">
            <a:schemeClr val="lt1"/>
          </a:fillRef>
          <a:effectRef idx="0">
            <a:schemeClr val="dk1"/>
          </a:effectRef>
          <a:fontRef idx="minor">
            <a:schemeClr val="dk1"/>
          </a:fontRef>
        </p:style>
        <p:txBody>
          <a:bodyPr>
            <a:normAutofit fontScale="92500"/>
          </a:bodyPr>
          <a:lstStyle/>
          <a:p>
            <a:pPr marL="0" indent="0">
              <a:buNone/>
            </a:pPr>
            <a:r>
              <a:rPr lang="en-GB" sz="3600" b="1" dirty="0"/>
              <a:t>Activity 1: Musical Performance</a:t>
            </a:r>
          </a:p>
          <a:p>
            <a:endParaRPr lang="en-GB" b="1" dirty="0"/>
          </a:p>
          <a:p>
            <a:r>
              <a:rPr lang="en-GB" dirty="0"/>
              <a:t>If you already play an instrument, we’d love you to make an </a:t>
            </a:r>
            <a:r>
              <a:rPr lang="en-GB" u="sng" dirty="0"/>
              <a:t>audio recording</a:t>
            </a:r>
            <a:r>
              <a:rPr lang="en-GB" dirty="0"/>
              <a:t> (not video) of you playing a piece on your instrument. </a:t>
            </a:r>
          </a:p>
          <a:p>
            <a:endParaRPr lang="en-GB" sz="1400" dirty="0"/>
          </a:p>
          <a:p>
            <a:pPr marL="0" indent="0">
              <a:buNone/>
            </a:pPr>
            <a:r>
              <a:rPr lang="en-GB" dirty="0"/>
              <a:t>It can be any piece you like!</a:t>
            </a:r>
          </a:p>
          <a:p>
            <a:pPr marL="0" indent="0">
              <a:buNone/>
            </a:pPr>
            <a:r>
              <a:rPr lang="en-GB" dirty="0"/>
              <a:t>If you’re a singer, we’d love you to send us a recording of your favourite song.</a:t>
            </a:r>
          </a:p>
          <a:p>
            <a:pPr marL="0" indent="0">
              <a:buNone/>
            </a:pPr>
            <a:endParaRPr lang="en-GB" dirty="0"/>
          </a:p>
          <a:p>
            <a:pPr marL="0" indent="0">
              <a:buNone/>
            </a:pPr>
            <a:endParaRPr lang="en-GB" dirty="0"/>
          </a:p>
        </p:txBody>
      </p:sp>
      <p:sp>
        <p:nvSpPr>
          <p:cNvPr id="4" name="Title 1">
            <a:extLst>
              <a:ext uri="{FF2B5EF4-FFF2-40B4-BE49-F238E27FC236}">
                <a16:creationId xmlns:a16="http://schemas.microsoft.com/office/drawing/2014/main" id="{3530AD67-B3B7-453E-AA42-E17CE0CFDAC4}"/>
              </a:ext>
            </a:extLst>
          </p:cNvPr>
          <p:cNvSpPr txBox="1">
            <a:spLocks/>
          </p:cNvSpPr>
          <p:nvPr/>
        </p:nvSpPr>
        <p:spPr>
          <a:xfrm>
            <a:off x="838200" y="291023"/>
            <a:ext cx="10515600" cy="1325563"/>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GB" dirty="0"/>
              <a:t>Monday 22</a:t>
            </a:r>
            <a:r>
              <a:rPr lang="en-GB" baseline="30000" dirty="0"/>
              <a:t>nd</a:t>
            </a:r>
            <a:r>
              <a:rPr lang="en-GB" dirty="0"/>
              <a:t> June</a:t>
            </a:r>
            <a:br>
              <a:rPr lang="en-GB" dirty="0"/>
            </a:br>
            <a:r>
              <a:rPr lang="en-GB" dirty="0"/>
              <a:t>Optional extra: Music</a:t>
            </a:r>
          </a:p>
        </p:txBody>
      </p:sp>
      <p:sp>
        <p:nvSpPr>
          <p:cNvPr id="5" name="Rectangle 4">
            <a:extLst>
              <a:ext uri="{FF2B5EF4-FFF2-40B4-BE49-F238E27FC236}">
                <a16:creationId xmlns:a16="http://schemas.microsoft.com/office/drawing/2014/main" id="{E0CCA033-9357-4662-90DB-21D8B6EFE9AA}"/>
              </a:ext>
            </a:extLst>
          </p:cNvPr>
          <p:cNvSpPr/>
          <p:nvPr/>
        </p:nvSpPr>
        <p:spPr>
          <a:xfrm>
            <a:off x="838200" y="5399980"/>
            <a:ext cx="10515600" cy="923330"/>
          </a:xfrm>
          <a:prstGeom prst="rect">
            <a:avLst/>
          </a:prstGeom>
        </p:spPr>
        <p:txBody>
          <a:bodyPr wrap="square">
            <a:spAutoFit/>
          </a:bodyPr>
          <a:lstStyle/>
          <a:p>
            <a:r>
              <a:rPr lang="en-GB" dirty="0"/>
              <a:t>Once you have made your recording, ask your parents to email it to Mr Page (</a:t>
            </a:r>
            <a:r>
              <a:rPr lang="en-GB" dirty="0">
                <a:hlinkClick r:id="rId2">
                  <a:extLst>
                    <a:ext uri="{A12FA001-AC4F-418D-AE19-62706E023703}">
                      <ahyp:hlinkClr xmlns:ahyp="http://schemas.microsoft.com/office/drawing/2018/hyperlinkcolor" val="tx"/>
                    </a:ext>
                  </a:extLst>
                </a:hlinkClick>
              </a:rPr>
              <a:t>gpage@cambournevc.org</a:t>
            </a:r>
            <a:r>
              <a:rPr lang="en-GB" dirty="0"/>
              <a:t>)</a:t>
            </a:r>
          </a:p>
          <a:p>
            <a:endParaRPr lang="en-GB" dirty="0"/>
          </a:p>
          <a:p>
            <a:r>
              <a:rPr lang="en-GB" dirty="0"/>
              <a:t>Make sure the email includes your name! You might want to tell me a little about the piece / song you chose.</a:t>
            </a:r>
          </a:p>
        </p:txBody>
      </p:sp>
      <p:pic>
        <p:nvPicPr>
          <p:cNvPr id="6" name="Picture 2" descr="Principal's Welcome - Cambourne Village College">
            <a:extLst>
              <a:ext uri="{FF2B5EF4-FFF2-40B4-BE49-F238E27FC236}">
                <a16:creationId xmlns:a16="http://schemas.microsoft.com/office/drawing/2014/main" id="{31480169-1BC0-406E-B499-0419436C33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80978" y="496888"/>
            <a:ext cx="1193800" cy="10948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36443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988FC6EEAA5C1498D3D562BCE0B95C6" ma:contentTypeVersion="13" ma:contentTypeDescription="Create a new document." ma:contentTypeScope="" ma:versionID="671235fda23be54f737f625551fc1a3e">
  <xsd:schema xmlns:xsd="http://www.w3.org/2001/XMLSchema" xmlns:xs="http://www.w3.org/2001/XMLSchema" xmlns:p="http://schemas.microsoft.com/office/2006/metadata/properties" xmlns:ns3="7db9d232-024c-4c8d-9a41-e3f878069c83" xmlns:ns4="4b11709f-f098-4ec7-bb08-1e3d48e941b0" targetNamespace="http://schemas.microsoft.com/office/2006/metadata/properties" ma:root="true" ma:fieldsID="880ab8356917777b3804e1e29aa83253" ns3:_="" ns4:_="">
    <xsd:import namespace="7db9d232-024c-4c8d-9a41-e3f878069c83"/>
    <xsd:import namespace="4b11709f-f098-4ec7-bb08-1e3d48e941b0"/>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db9d232-024c-4c8d-9a41-e3f878069c8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1709f-f098-4ec7-bb08-1e3d48e941b0"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9F974C2-6505-4E22-B47A-95FDD76E0589}">
  <ds:schemaRefs>
    <ds:schemaRef ds:uri="http://schemas.microsoft.com/sharepoint/v3/contenttype/forms"/>
  </ds:schemaRefs>
</ds:datastoreItem>
</file>

<file path=customXml/itemProps2.xml><?xml version="1.0" encoding="utf-8"?>
<ds:datastoreItem xmlns:ds="http://schemas.openxmlformats.org/officeDocument/2006/customXml" ds:itemID="{DC2F3CD7-B223-42F7-9412-427E31477148}">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4b11709f-f098-4ec7-bb08-1e3d48e941b0"/>
    <ds:schemaRef ds:uri="7db9d232-024c-4c8d-9a41-e3f878069c83"/>
    <ds:schemaRef ds:uri="http://www.w3.org/XML/1998/namespace"/>
    <ds:schemaRef ds:uri="http://purl.org/dc/dcmitype/"/>
  </ds:schemaRefs>
</ds:datastoreItem>
</file>

<file path=customXml/itemProps3.xml><?xml version="1.0" encoding="utf-8"?>
<ds:datastoreItem xmlns:ds="http://schemas.openxmlformats.org/officeDocument/2006/customXml" ds:itemID="{8A8732DE-9132-4B04-A57D-75FAA9EF78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db9d232-024c-4c8d-9a41-e3f878069c83"/>
    <ds:schemaRef ds:uri="4b11709f-f098-4ec7-bb08-1e3d48e941b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196</TotalTime>
  <Words>680</Words>
  <Application>Microsoft Office PowerPoint</Application>
  <PresentationFormat>Widescreen</PresentationFormat>
  <Paragraphs>72</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Berlin Sans FB</vt:lpstr>
      <vt:lpstr>Calibri</vt:lpstr>
      <vt:lpstr>Calibri Light</vt:lpstr>
      <vt:lpstr>Office Theme</vt:lpstr>
      <vt:lpstr>Welcome Year 6 </vt:lpstr>
      <vt:lpstr>Monday 22nd June  1. Pastoral activity – Tour and Intro 2. English  3. Geography  4. PE   Optional extra:  Music </vt:lpstr>
      <vt:lpstr>Monday 22nd June 1. Tour and Intro</vt:lpstr>
      <vt:lpstr>Monday 22nd June 2. English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Philippa Boyns</dc:creator>
  <cp:lastModifiedBy>Dominique Payne</cp:lastModifiedBy>
  <cp:revision>3</cp:revision>
  <dcterms:created xsi:type="dcterms:W3CDTF">2020-06-19T09:14:32Z</dcterms:created>
  <dcterms:modified xsi:type="dcterms:W3CDTF">2020-06-19T14:01:57Z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0x010100C988FC6EEAA5C1498D3D562BCE0B95C6</vt:lpwstr>
  </property>
</Properties>
</file>