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56" r:id="rId5"/>
    <p:sldId id="257" r:id="rId6"/>
    <p:sldId id="258" r:id="rId7"/>
    <p:sldId id="259" r:id="rId8"/>
    <p:sldId id="260" r:id="rId9"/>
    <p:sldId id="306" r:id="rId10"/>
    <p:sldId id="261" r:id="rId11"/>
    <p:sldId id="263" r:id="rId12"/>
    <p:sldId id="308" r:id="rId13"/>
    <p:sldId id="309" r:id="rId14"/>
    <p:sldId id="310" r:id="rId15"/>
    <p:sldId id="311" r:id="rId16"/>
    <p:sldId id="264" r:id="rId17"/>
    <p:sldId id="266" r:id="rId18"/>
    <p:sldId id="267" r:id="rId19"/>
    <p:sldId id="269" r:id="rId20"/>
    <p:sldId id="270" r:id="rId21"/>
    <p:sldId id="271" r:id="rId22"/>
    <p:sldId id="273" r:id="rId23"/>
    <p:sldId id="277" r:id="rId24"/>
    <p:sldId id="312" r:id="rId25"/>
    <p:sldId id="313" r:id="rId26"/>
    <p:sldId id="279" r:id="rId27"/>
    <p:sldId id="287" r:id="rId28"/>
    <p:sldId id="288" r:id="rId29"/>
    <p:sldId id="289" r:id="rId30"/>
    <p:sldId id="290" r:id="rId31"/>
    <p:sldId id="304" r:id="rId32"/>
    <p:sldId id="291" r:id="rId33"/>
    <p:sldId id="292" r:id="rId34"/>
    <p:sldId id="314" r:id="rId35"/>
    <p:sldId id="293" r:id="rId36"/>
    <p:sldId id="294" r:id="rId37"/>
    <p:sldId id="295" r:id="rId38"/>
    <p:sldId id="305" r:id="rId39"/>
    <p:sldId id="296" r:id="rId40"/>
    <p:sldId id="297" r:id="rId41"/>
    <p:sldId id="298" r:id="rId42"/>
    <p:sldId id="301" r:id="rId43"/>
    <p:sldId id="299" r:id="rId44"/>
    <p:sldId id="31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FF65FB-2041-6546-8EE4-00257DB4E651}" v="2" dt="2021-09-28T09:41:04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30941-511E-482C-A6E8-FE4CBA53417F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CDDEA-B692-4DF6-84D2-EA724E08B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25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152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Now we will look at the Health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746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Indicate if you have any learning difficulty, disability or health problem and whether you have an EHCP or not.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When you have finished all the fields click the Save and Continue button. [</a:t>
            </a:r>
            <a:r>
              <a:rPr lang="en-GB" i="1"/>
              <a:t>click</a:t>
            </a:r>
            <a:r>
              <a:rPr lang="en-GB"/>
              <a:t>]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959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Now we will look at the Parental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264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Fill in the details [</a:t>
            </a:r>
            <a:r>
              <a:rPr lang="en-GB" i="1"/>
              <a:t>click</a:t>
            </a:r>
            <a:r>
              <a:rPr lang="en-GB"/>
              <a:t>]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844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Next we have your predicted grades.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417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[Your grades will have be uploaded by the school- please skip this section]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031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You can see it has been added to the list – do this for all your grades.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When you have finished click the back to profile link.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979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Personal Statement is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306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Fill in your information or copy and paste from word.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Remember to click the Save button.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100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Now is Equality &amp; Diversity.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672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r>
              <a:rPr lang="en-GB"/>
              <a:t>Open a browser and navigate to the site, the address is </a:t>
            </a:r>
            <a:r>
              <a:rPr lang="en-GB" err="1"/>
              <a:t>xxxxxx</a:t>
            </a:r>
            <a:r>
              <a:rPr lang="en-GB"/>
              <a:t>  Our site may look a little different to this but the process is the same.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From the homepage you need to click on Log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946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Choose the appropriate answer from the drop downs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189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finally we have work experience.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231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Use this section to list any work experience, part time jobs or volunteering. </a:t>
            </a:r>
          </a:p>
          <a:p>
            <a:endParaRPr lang="en-GB"/>
          </a:p>
          <a:p>
            <a:r>
              <a:rPr lang="en-GB"/>
              <a:t>If you haven’t had any then you can tick the checkbox at the top</a:t>
            </a:r>
          </a:p>
          <a:p>
            <a:endParaRPr lang="en-US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Otherwise fill in the information</a:t>
            </a:r>
          </a:p>
          <a:p>
            <a:endParaRPr lang="en-GB"/>
          </a:p>
          <a:p>
            <a:r>
              <a:rPr lang="en-GB"/>
              <a:t>Then click the Save button.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786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All section are green so our profile is complete. Remember you can do it all in one go or build it up over several weeks.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Next we need to choose some courses to add to our favourites. [</a:t>
            </a:r>
            <a:r>
              <a:rPr lang="en-GB" i="1"/>
              <a:t>click</a:t>
            </a:r>
            <a:r>
              <a:rPr lang="en-GB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314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goes to the Opportunities section where you can choose from different types of courses.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We are going to look at full time courses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122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Type in the name of the subject or course you are interested in.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Then click the Search button.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16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results page shows all the courses matching your search term.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We are going to click on this course.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221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shows the information for the course, if it is what you are looking for then add it to your favourites.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To do this click the Add to Favourites button.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A confirmation pops up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Click OK to close it. [</a:t>
            </a:r>
            <a:r>
              <a:rPr lang="en-GB" i="1"/>
              <a:t>click</a:t>
            </a:r>
            <a:r>
              <a:rPr lang="en-GB"/>
              <a:t>]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937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You should do this for all the courses you are interested in.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Now we are going to go back to our account page.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485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Now lets make an application, click the Applications button.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353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You then need to enter the username and password details you have been/will be given.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Then click the Login button.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589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click the Create a New Application button.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6605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 need to choose which provider the application will be for [</a:t>
            </a:r>
            <a:r>
              <a:rPr lang="en-GB" i="1"/>
              <a:t>click</a:t>
            </a:r>
            <a:r>
              <a:rPr lang="en-GB"/>
              <a:t>] 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then click Save and Continue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251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You can see it has copied our profile to this application.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We need to add our course choices.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0586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You can see our favourites listed.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We are going to add the first one to our application. 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Click the Add Course button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Click the confirmation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9006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You can see it has added the course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Now add the other two in the same way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We now have all three added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We want to show that History is our first preference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So we click the up arrow on this line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History is now at number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4620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Next we need to enter some text about why you want to do these courses or study with this provider.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 Add your text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Then click the Save and Continue button.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832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Just one step left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5179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page allows you to review your whole application. Work your way down and use the links in each section if you want to make any changes.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Otherwise scroll to the bottom and answer the questions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Firstly choose the preference for this application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We will choose first on this occasion</a:t>
            </a:r>
          </a:p>
          <a:p>
            <a:endParaRPr lang="en-GB"/>
          </a:p>
          <a:p>
            <a:r>
              <a:rPr lang="en-GB"/>
              <a:t>If you need any help at your meeting with the provider select yes from the list.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Finally you need to confirm you are happy for your data to be shared with the provider.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Click the send button [</a:t>
            </a:r>
            <a:r>
              <a:rPr lang="en-GB" i="1"/>
              <a:t>click</a:t>
            </a:r>
            <a:r>
              <a:rPr lang="en-GB"/>
              <a:t>] 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Then confirm you are happy to continue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1299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All done.</a:t>
            </a:r>
          </a:p>
          <a:p>
            <a:endParaRPr lang="en-GB"/>
          </a:p>
          <a:p>
            <a:r>
              <a:rPr lang="en-GB"/>
              <a:t>Click on a Smiley face to rate your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3838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 Reference version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Your account page shows the status of your application. You will get an email notification when your application status changes and you can return here to see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1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Read the terms and conditions.</a:t>
            </a:r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Then click on the Agree button.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658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Your account page shows the status of your application. You will get an email notification when your application status changes and you can return here to see it.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4741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35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is the Your Account page where you can review your template and make applications.</a:t>
            </a:r>
          </a:p>
          <a:p>
            <a:endParaRPr lang="en-GB"/>
          </a:p>
          <a:p>
            <a:r>
              <a:rPr lang="en-GB"/>
              <a:t>We are going to start by filling in our profile. 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To do this click on the Your Profile button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872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Here you can see the sections that make up the profile, you need to work through all of them to finish your profile.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We will start with Personal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829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You need to review each field and update or add information where necessary.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You need to make sure you add an email address – it is a good idea to add a personal one too so you can receive updates on your applications after you have left school and your school email address ceases. [</a:t>
            </a:r>
            <a:r>
              <a:rPr lang="en-GB" i="1"/>
              <a:t>click</a:t>
            </a:r>
            <a:r>
              <a:rPr lang="en-GB"/>
              <a:t>] 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When you have finished all the fields click the Save and Continue button.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821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You can see the green progress bar which shows the first part is complete.</a:t>
            </a:r>
          </a:p>
          <a:p>
            <a:endParaRPr lang="en-GB"/>
          </a:p>
          <a:p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Now we will look at the Address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041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Fill in your details [</a:t>
            </a:r>
            <a:r>
              <a:rPr lang="en-GB" i="1"/>
              <a:t>click</a:t>
            </a:r>
            <a:r>
              <a:rPr lang="en-GB"/>
              <a:t>] 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[</a:t>
            </a:r>
            <a:r>
              <a:rPr lang="en-GB" i="1"/>
              <a:t>click</a:t>
            </a:r>
            <a:r>
              <a:rPr lang="en-GB"/>
              <a:t>] When you have finished all the fields click the Save and Continue button. [</a:t>
            </a:r>
            <a:r>
              <a:rPr lang="en-GB" i="1"/>
              <a:t>click</a:t>
            </a:r>
            <a:r>
              <a:rPr lang="en-GB"/>
              <a:t>]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CDDEA-B692-4DF6-84D2-EA724E08B4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69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3D7C-A2B3-4FEC-A67A-7961589B4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F6EAB-51B8-40B2-B3D9-4DF58826B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186B6-A6B8-417A-AE00-CE799D9D7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30618-532A-4776-AFF8-100591921C97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BFA83-A513-4205-905C-521F6CDE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B5837-AB7B-4F32-B96B-95EC3223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BC22-9AD3-4D90-B36C-2E8E860B8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7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88A38-D773-4DAD-8F79-34FEDE90D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04BAB-AC9E-4006-9618-9147CA97D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8E04C-9542-4559-B4F8-A92A42BEF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30618-532A-4776-AFF8-100591921C97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F62B0-C1F0-4960-91A4-895E7B6B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B93A5-47CE-4EFB-A9CE-920E9064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BC22-9AD3-4D90-B36C-2E8E860B8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128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94E576-8944-4059-93E4-D34A48C72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8EAC31-521A-498F-8F3C-5F0687286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3AED5-6057-4FEE-984A-BD7AB8B91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30618-532A-4776-AFF8-100591921C97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42EC7-C905-4297-9EA5-1AF4CB15E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BCFFB-9723-465C-AE49-DEE66346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BC22-9AD3-4D90-B36C-2E8E860B8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838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D8CE4-1E67-47EF-A076-7E23C7361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25998-3120-4020-9792-6F74AE9BD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F7415-8F68-41AA-8075-7CF0AF88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30618-532A-4776-AFF8-100591921C97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24D3C-E5BD-4C2E-8222-B85B9966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6E382-593F-4595-A232-62E73E4D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BC22-9AD3-4D90-B36C-2E8E860B8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74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05952-7125-481B-9F0F-1B52CDABC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2F7E4-CE66-4F78-A84B-8DC78E5CC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B06A7-C0C5-4DFF-B5D0-DAF17D1A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30618-532A-4776-AFF8-100591921C97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96A31-8615-44C6-BB21-C482F0B64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D05E2-E586-4F51-A17F-EDA94DAB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BC22-9AD3-4D90-B36C-2E8E860B8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62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692C9-444C-4D1F-996D-6EF675F68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CE7FB-1FD4-497D-99FF-A598BBA83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096FA-0F40-49BE-9308-2D90916AC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A745E-F408-4A01-B000-BD99F1511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30618-532A-4776-AFF8-100591921C97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2CABC-CE18-46EF-B735-7121BF55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6A406-5290-4684-97E0-5FE3CDCE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BC22-9AD3-4D90-B36C-2E8E860B8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116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EB74F-8557-4EA5-B4A1-29DC8E28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1FD94-7F1D-482C-B462-478A5CAAE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A0976-A10A-4A38-BE2D-A719B4095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3AFB3-1E4C-473D-ACA3-6C3B49062E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C8F94A-6032-4383-BA99-4A2A91975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512009-9F9F-4EE2-BD76-93C2235FA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30618-532A-4776-AFF8-100591921C97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5FF051-8788-4454-9754-88C4BE1D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81FB07-6067-409E-80E8-0C45079E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BC22-9AD3-4D90-B36C-2E8E860B8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48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6F1C3-4A82-4DB0-B977-5A251C924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208F7-36BC-4788-8EF6-420C49C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30618-532A-4776-AFF8-100591921C97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600BA-38B3-4265-98B8-68C8B4C3C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7111E-088B-45D5-8250-E5D2B341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BC22-9AD3-4D90-B36C-2E8E860B8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76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5CAF0-C44E-4D33-8F61-C5659D9AF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30618-532A-4776-AFF8-100591921C97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A4D5FB-66FB-4462-8D19-D31872C0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085B6-F2A9-4A4E-BC3F-E635C478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BC22-9AD3-4D90-B36C-2E8E860B8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85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C253A-C00F-4BDF-B434-0C7905DD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F7862-C15B-40D6-A3A7-654EF9BCD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11CF6-39EE-45E4-A932-1F39B4E4D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24040-5A9D-4B30-88A9-4A18903A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30618-532A-4776-AFF8-100591921C97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13CB6-0E69-43E0-96A2-619ED3D3F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8C92-C85B-49EC-8777-6A9F3202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BC22-9AD3-4D90-B36C-2E8E860B8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63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35452-3848-40B5-B485-5A59E00C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CFD5AD-384E-4513-889F-FABC9AE6C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5DA96-F99A-4AD0-B1B2-A7603E7FE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62AF6-40E6-4C4E-B9C9-9FAFDF89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30618-532A-4776-AFF8-100591921C97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ECB7-6553-46C4-8555-2B249389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518FF-33FF-4BEC-93B0-0B81E119E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BC22-9AD3-4D90-B36C-2E8E860B8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26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9AB9EE-DE91-4602-885D-B607F05E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5015D-2C01-402D-A37A-DDAAE2658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60FA6-1D07-41AC-82B7-9A4A85DE95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30618-532A-4776-AFF8-100591921C97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65F06-8221-4717-BA71-796ACE75B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3CC9E-7E97-4C2D-ACD3-3F8B217D0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7BC22-9AD3-4D90-B36C-2E8E860B8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48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3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0B68-BDB7-4A8F-8DA2-6D8074DE3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GB" sz="5400"/>
              <a:t>How to Search &amp; Apply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6AB4D-7719-4582-ADC1-0333408B3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/>
              <a:t>Guide for Learners v2.0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0A422F4-CF49-44E8-9DA6-FB5CEECF3A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2369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8AA7F2-8A74-42BA-BF15-12474C18E8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154463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2044D7A-0164-4458-A6EA-EE908BC511FB}"/>
              </a:ext>
            </a:extLst>
          </p:cNvPr>
          <p:cNvSpPr/>
          <p:nvPr/>
        </p:nvSpPr>
        <p:spPr>
          <a:xfrm>
            <a:off x="5904431" y="4233463"/>
            <a:ext cx="2769247" cy="249722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4D3FF467-1CD7-4A78-9A8D-947475534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374654" y="581629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051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A7840F-B8AF-4ABB-A1A0-1D2FC8C0F8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8108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2F14BCB-3381-4EDF-A907-8FA6ED69CB92}"/>
              </a:ext>
            </a:extLst>
          </p:cNvPr>
          <p:cNvSpPr/>
          <p:nvPr/>
        </p:nvSpPr>
        <p:spPr>
          <a:xfrm>
            <a:off x="1365726" y="4311515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20234C4C-E67D-47D7-AC32-0E431BD19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578585" y="478846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99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8AA7F2-8A74-42BA-BF15-12474C18E8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1544637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2044D7A-0164-4458-A6EA-EE908BC511FB}"/>
              </a:ext>
            </a:extLst>
          </p:cNvPr>
          <p:cNvSpPr/>
          <p:nvPr/>
        </p:nvSpPr>
        <p:spPr>
          <a:xfrm>
            <a:off x="8458456" y="4233463"/>
            <a:ext cx="2769247" cy="249722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4D3FF467-1CD7-4A78-9A8D-947475534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928679" y="581629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0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4BFBE8-B535-4048-A129-A8D28152AE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2747625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BA5218-125A-4AA8-8006-0C9370CDE8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2317" y="662140"/>
            <a:ext cx="5336628" cy="545487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34D745-BDC1-4945-B695-CA7BA2DDD1A3}"/>
              </a:ext>
            </a:extLst>
          </p:cNvPr>
          <p:cNvSpPr/>
          <p:nvPr/>
        </p:nvSpPr>
        <p:spPr>
          <a:xfrm>
            <a:off x="1247485" y="5824496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 descr="Cursor">
            <a:extLst>
              <a:ext uri="{FF2B5EF4-FFF2-40B4-BE49-F238E27FC236}">
                <a16:creationId xmlns:a16="http://schemas.microsoft.com/office/drawing/2014/main" id="{1C236203-4033-4042-8E93-82AE3F500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460344" y="6301441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1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26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A71D3D-CA3C-405C-BEC8-454B411F26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26332"/>
            <a:ext cx="12192000" cy="1544637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E14CF35-AECA-4E8B-A15A-EA38C9E088D8}"/>
              </a:ext>
            </a:extLst>
          </p:cNvPr>
          <p:cNvSpPr/>
          <p:nvPr/>
        </p:nvSpPr>
        <p:spPr>
          <a:xfrm>
            <a:off x="814259" y="4263529"/>
            <a:ext cx="2769247" cy="249722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1E823C1B-6813-443A-8083-11F1B7AEF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14259" y="6063936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05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EF4826-64D3-489F-A4BC-91C20C0885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906500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225F5B-A3CE-4572-BDC0-4EF3D98ED1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448" y="2125405"/>
            <a:ext cx="4856874" cy="38339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486A214-BC0E-4D57-821A-DC3A8FA6CD74}"/>
              </a:ext>
            </a:extLst>
          </p:cNvPr>
          <p:cNvSpPr/>
          <p:nvPr/>
        </p:nvSpPr>
        <p:spPr>
          <a:xfrm>
            <a:off x="1071443" y="1571865"/>
            <a:ext cx="6266794" cy="5104828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6A5BF49-2C46-4202-8266-B96986953571}"/>
              </a:ext>
            </a:extLst>
          </p:cNvPr>
          <p:cNvSpPr/>
          <p:nvPr/>
        </p:nvSpPr>
        <p:spPr>
          <a:xfrm>
            <a:off x="1403103" y="5712750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9F0AF80D-EEB9-45AB-87B2-EB8B7810B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5962" y="6189695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52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43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249FEA-5DCA-4C7A-B039-C71F0A4628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1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3813A27-ED57-4B60-A896-07872635B74E}"/>
              </a:ext>
            </a:extLst>
          </p:cNvPr>
          <p:cNvSpPr/>
          <p:nvPr/>
        </p:nvSpPr>
        <p:spPr>
          <a:xfrm>
            <a:off x="1120193" y="982436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908E0FEA-05A8-407F-85B9-C6A2220FF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333052" y="1459381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1916C8-57BF-4569-BCEF-D8B3F8A8AF7F}"/>
              </a:ext>
            </a:extLst>
          </p:cNvPr>
          <p:cNvSpPr/>
          <p:nvPr/>
        </p:nvSpPr>
        <p:spPr>
          <a:xfrm>
            <a:off x="1558951" y="4105998"/>
            <a:ext cx="9090655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4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8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61E4DA0-83A2-4208-AF97-D8471CE2E5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49982"/>
            <a:ext cx="12192000" cy="1544637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9DA0779-B9E8-4AA2-BE37-A0E13FF6112F}"/>
              </a:ext>
            </a:extLst>
          </p:cNvPr>
          <p:cNvSpPr/>
          <p:nvPr/>
        </p:nvSpPr>
        <p:spPr>
          <a:xfrm>
            <a:off x="3405058" y="4242218"/>
            <a:ext cx="2769247" cy="249722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90BE47E4-691B-4DEA-91D8-0252E78A3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658095" y="605839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63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D2F259A-53CE-4BF2-A8D3-F3A4B37B75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1007726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9DC2C26-53FD-4B0E-B972-C621B73AB5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628" y="3602421"/>
            <a:ext cx="4776951" cy="18445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92B5A6D-D9F4-427E-A9D9-BC21AE625A8E}"/>
              </a:ext>
            </a:extLst>
          </p:cNvPr>
          <p:cNvSpPr/>
          <p:nvPr/>
        </p:nvSpPr>
        <p:spPr>
          <a:xfrm>
            <a:off x="1397257" y="5673839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 descr="Cursor">
            <a:extLst>
              <a:ext uri="{FF2B5EF4-FFF2-40B4-BE49-F238E27FC236}">
                <a16:creationId xmlns:a16="http://schemas.microsoft.com/office/drawing/2014/main" id="{B2C174D7-0B48-468E-8CE5-99C94405A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0116" y="615078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30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8BDB2BC-C420-4291-BB6E-2BDA5BE46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33634"/>
            <a:ext cx="12192000" cy="1544637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2FCE3D6-42FB-4375-9647-22769B0B3EB8}"/>
              </a:ext>
            </a:extLst>
          </p:cNvPr>
          <p:cNvSpPr/>
          <p:nvPr/>
        </p:nvSpPr>
        <p:spPr>
          <a:xfrm>
            <a:off x="5899805" y="4369240"/>
            <a:ext cx="2769247" cy="249722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235F4439-21F8-4EF0-9C54-1A20B26A0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096000" y="606717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05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7B0AE14-5468-422B-8C66-D4C2B3CE13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103799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F1D95D-DFC9-409A-937A-F497FADAA182}"/>
              </a:ext>
            </a:extLst>
          </p:cNvPr>
          <p:cNvSpPr/>
          <p:nvPr/>
        </p:nvSpPr>
        <p:spPr>
          <a:xfrm>
            <a:off x="10914721" y="0"/>
            <a:ext cx="895350" cy="82867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 descr="Cursor">
            <a:extLst>
              <a:ext uri="{FF2B5EF4-FFF2-40B4-BE49-F238E27FC236}">
                <a16:creationId xmlns:a16="http://schemas.microsoft.com/office/drawing/2014/main" id="{A7FEEFAF-7957-4162-8FED-C23C2B38F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629436" y="371475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04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E95833E-38B5-4BCA-9D2A-1F8778CA6F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10810875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AFFD0E2-397C-455B-B1E7-26681F6CA7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731" y="2483069"/>
            <a:ext cx="5336628" cy="320828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FE2FC61-A50A-4BE7-B568-1DB956A55DFE}"/>
              </a:ext>
            </a:extLst>
          </p:cNvPr>
          <p:cNvSpPr/>
          <p:nvPr/>
        </p:nvSpPr>
        <p:spPr>
          <a:xfrm>
            <a:off x="1279016" y="5382468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 descr="Cursor">
            <a:extLst>
              <a:ext uri="{FF2B5EF4-FFF2-40B4-BE49-F238E27FC236}">
                <a16:creationId xmlns:a16="http://schemas.microsoft.com/office/drawing/2014/main" id="{FB0804C4-F9E2-436F-A84B-8073F60D2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491875" y="585941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60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89C325A-22D5-4156-A411-ADD80DD0B3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1155"/>
            <a:ext cx="12192000" cy="1544637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2FCE3D6-42FB-4375-9647-22769B0B3EB8}"/>
              </a:ext>
            </a:extLst>
          </p:cNvPr>
          <p:cNvSpPr/>
          <p:nvPr/>
        </p:nvSpPr>
        <p:spPr>
          <a:xfrm>
            <a:off x="8445937" y="4360773"/>
            <a:ext cx="2769247" cy="249722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235F4439-21F8-4EF0-9C54-1A20B26A0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594835" y="615388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58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1129CAB3-FB45-4750-A003-1FA390BB08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1087100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38677E-3869-40D9-AD22-56B88CD295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5738" y="3917731"/>
            <a:ext cx="5013434" cy="234117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A826AD2-0645-46A5-9372-B9402CAAB71D}"/>
              </a:ext>
            </a:extLst>
          </p:cNvPr>
          <p:cNvSpPr/>
          <p:nvPr/>
        </p:nvSpPr>
        <p:spPr>
          <a:xfrm>
            <a:off x="1326312" y="6052501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 descr="Cursor">
            <a:extLst>
              <a:ext uri="{FF2B5EF4-FFF2-40B4-BE49-F238E27FC236}">
                <a16:creationId xmlns:a16="http://schemas.microsoft.com/office/drawing/2014/main" id="{81DADE7B-20DB-4F26-9669-C151AA2A5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539171" y="6529446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10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63E7B12-E358-477B-BF65-16C7AD31DB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86918"/>
            <a:ext cx="12192000" cy="1544637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329DCAE-ED41-4F8A-9907-DAE38FBBF0BA}"/>
              </a:ext>
            </a:extLst>
          </p:cNvPr>
          <p:cNvSpPr/>
          <p:nvPr/>
        </p:nvSpPr>
        <p:spPr>
          <a:xfrm>
            <a:off x="3405901" y="4280328"/>
            <a:ext cx="2769247" cy="169784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526DE6DE-710A-4557-87E1-168E16097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618760" y="5361195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25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5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A4F843A-5B75-44A0-9279-486E682913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695449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AD045C5-903C-4FB7-88BB-667CFBAD5584}"/>
              </a:ext>
            </a:extLst>
          </p:cNvPr>
          <p:cNvSpPr/>
          <p:nvPr/>
        </p:nvSpPr>
        <p:spPr>
          <a:xfrm>
            <a:off x="549863" y="2314981"/>
            <a:ext cx="3060440" cy="2919828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5FC9E491-197D-4455-82CC-DBA6F1A42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42999" y="4524755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31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AA40E08-7B99-499B-8684-A514891A08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9032875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A4631D6-66C4-46F1-AD14-9FB33CF8FB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429000"/>
            <a:ext cx="12191999" cy="54391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F05459F-C0D0-4F63-87FD-D6F487746271}"/>
              </a:ext>
            </a:extLst>
          </p:cNvPr>
          <p:cNvSpPr/>
          <p:nvPr/>
        </p:nvSpPr>
        <p:spPr>
          <a:xfrm>
            <a:off x="7144080" y="3151646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2115DE18-8ADF-4E28-9D01-39C6ABBB1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459415" y="3667076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778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2BC3C3E-5777-4CD7-AC97-80161BDC90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253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C751140-5F5C-4614-A3C4-F84C502062C8}"/>
              </a:ext>
            </a:extLst>
          </p:cNvPr>
          <p:cNvSpPr/>
          <p:nvPr/>
        </p:nvSpPr>
        <p:spPr>
          <a:xfrm>
            <a:off x="3517720" y="3224050"/>
            <a:ext cx="3773832" cy="147407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B4D5B907-E7AC-4EDB-9B9B-148E87930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148365" y="424092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1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1327B35-A1B5-4D5E-910F-ABCD6CFA9D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954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F5CEF9-A9D5-4696-8EE2-34FB560437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76" y="-94591"/>
            <a:ext cx="12131566" cy="702153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2935EA-8A32-4CA9-8643-8FBE7B655A32}"/>
              </a:ext>
            </a:extLst>
          </p:cNvPr>
          <p:cNvSpPr/>
          <p:nvPr/>
        </p:nvSpPr>
        <p:spPr>
          <a:xfrm>
            <a:off x="6555502" y="4112086"/>
            <a:ext cx="2493905" cy="134620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9477EB87-028B-440C-894F-8404F5314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555502" y="4737531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8BE0580-B546-42A0-A959-303B5D8863EF}"/>
              </a:ext>
            </a:extLst>
          </p:cNvPr>
          <p:cNvSpPr/>
          <p:nvPr/>
        </p:nvSpPr>
        <p:spPr>
          <a:xfrm>
            <a:off x="4744048" y="3429000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 descr="Cursor">
            <a:extLst>
              <a:ext uri="{FF2B5EF4-FFF2-40B4-BE49-F238E27FC236}">
                <a16:creationId xmlns:a16="http://schemas.microsoft.com/office/drawing/2014/main" id="{8C1D357E-FE65-433D-9BEC-647AA72E6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314138" y="3840849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7144BF-010C-46EF-AED6-61A3E6BCAA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106" y="-94591"/>
            <a:ext cx="337164" cy="70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DED39BA-075F-4771-9FCE-9ECB628D4F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95462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95C9DCE-D1FD-4E98-B56A-4791481D619D}"/>
              </a:ext>
            </a:extLst>
          </p:cNvPr>
          <p:cNvSpPr/>
          <p:nvPr/>
        </p:nvSpPr>
        <p:spPr>
          <a:xfrm>
            <a:off x="8832459" y="-126124"/>
            <a:ext cx="2054222" cy="99060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Cursor">
            <a:extLst>
              <a:ext uri="{FF2B5EF4-FFF2-40B4-BE49-F238E27FC236}">
                <a16:creationId xmlns:a16="http://schemas.microsoft.com/office/drawing/2014/main" id="{7DEBD948-1B5E-4293-B7E5-5CD2DA62C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945170" y="27199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39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6273399-E617-49D4-A4B1-AD30DD7D3C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69386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8FCE3CB-0261-4752-95D5-D5F88AB27FC9}"/>
              </a:ext>
            </a:extLst>
          </p:cNvPr>
          <p:cNvSpPr/>
          <p:nvPr/>
        </p:nvSpPr>
        <p:spPr>
          <a:xfrm>
            <a:off x="5897766" y="4360773"/>
            <a:ext cx="2769247" cy="249722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399167BA-0FDA-48CA-BB23-14E849AD9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961617" y="5873896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83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EF3A0D-5954-4FE3-9A51-4808CB549E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26948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E47467E-B89D-4B80-B863-9E4F58FFE934}"/>
              </a:ext>
            </a:extLst>
          </p:cNvPr>
          <p:cNvSpPr/>
          <p:nvPr/>
        </p:nvSpPr>
        <p:spPr>
          <a:xfrm>
            <a:off x="2482644" y="2715671"/>
            <a:ext cx="6731647" cy="158282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6E2EE-E8EA-403B-9DB9-90E115B23E1D}"/>
              </a:ext>
            </a:extLst>
          </p:cNvPr>
          <p:cNvSpPr/>
          <p:nvPr/>
        </p:nvSpPr>
        <p:spPr>
          <a:xfrm>
            <a:off x="5314835" y="4241567"/>
            <a:ext cx="1264912" cy="91423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 descr="Cursor">
            <a:extLst>
              <a:ext uri="{FF2B5EF4-FFF2-40B4-BE49-F238E27FC236}">
                <a16:creationId xmlns:a16="http://schemas.microsoft.com/office/drawing/2014/main" id="{A4B68E3F-C90F-4B0F-B846-0592B8486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134404" y="4583545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71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7566517-EEA3-4935-B33C-67FC44EA51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5156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81740B3-F45B-4FD0-B276-88113A59C074}"/>
              </a:ext>
            </a:extLst>
          </p:cNvPr>
          <p:cNvSpPr/>
          <p:nvPr/>
        </p:nvSpPr>
        <p:spPr>
          <a:xfrm>
            <a:off x="508259" y="4830339"/>
            <a:ext cx="2692141" cy="134620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6CC02438-2E96-4006-A234-E6A233173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26525" y="5438148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442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CA249A-707A-4C53-B076-0B2196118B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49325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5613BEE-242E-4EC7-8C38-B9C6E2CC9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2414" y="4280338"/>
            <a:ext cx="9546020" cy="228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9190D0B-9F8B-4CA0-AB2B-F6CA9A3D3E8B}"/>
              </a:ext>
            </a:extLst>
          </p:cNvPr>
          <p:cNvSpPr/>
          <p:nvPr/>
        </p:nvSpPr>
        <p:spPr>
          <a:xfrm>
            <a:off x="468845" y="4388904"/>
            <a:ext cx="2692141" cy="134620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 descr="Cursor">
            <a:extLst>
              <a:ext uri="{FF2B5EF4-FFF2-40B4-BE49-F238E27FC236}">
                <a16:creationId xmlns:a16="http://schemas.microsoft.com/office/drawing/2014/main" id="{59F52BE4-A775-4433-9F2D-148A2B435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87111" y="499671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7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50C252A-AC20-4B9C-8F75-168B7A97B1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135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93810B2-9CD8-4DEE-8A0D-942D01CE4369}"/>
              </a:ext>
            </a:extLst>
          </p:cNvPr>
          <p:cNvSpPr/>
          <p:nvPr/>
        </p:nvSpPr>
        <p:spPr>
          <a:xfrm>
            <a:off x="906813" y="4112028"/>
            <a:ext cx="2769247" cy="249722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DF31D277-954C-49DD-8E69-469AEDAF6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78547" y="5581359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46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48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0ACA273-35E9-412B-B15A-D788F0131F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912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FA908A-378A-4B4D-A989-40087B82D058}"/>
              </a:ext>
            </a:extLst>
          </p:cNvPr>
          <p:cNvSpPr/>
          <p:nvPr/>
        </p:nvSpPr>
        <p:spPr>
          <a:xfrm>
            <a:off x="0" y="0"/>
            <a:ext cx="12192000" cy="7212724"/>
          </a:xfrm>
          <a:prstGeom prst="rect">
            <a:avLst/>
          </a:prstGeom>
          <a:solidFill>
            <a:schemeClr val="dk1">
              <a:alpha val="56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9C08FD-D931-4A83-8C7C-01B94D5D36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4213" y="2758965"/>
            <a:ext cx="4035973" cy="150823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6CDB001-98D8-473D-94E0-43CF885C9250}"/>
              </a:ext>
            </a:extLst>
          </p:cNvPr>
          <p:cNvSpPr/>
          <p:nvPr/>
        </p:nvSpPr>
        <p:spPr>
          <a:xfrm>
            <a:off x="9564035" y="4818147"/>
            <a:ext cx="1992090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 descr="Cursor">
            <a:extLst>
              <a:ext uri="{FF2B5EF4-FFF2-40B4-BE49-F238E27FC236}">
                <a16:creationId xmlns:a16="http://schemas.microsoft.com/office/drawing/2014/main" id="{FB08549E-642B-4F31-9272-0D6691FBC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776893" y="529509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E3CF739-03D6-4810-884E-BD24D2435F47}"/>
              </a:ext>
            </a:extLst>
          </p:cNvPr>
          <p:cNvSpPr/>
          <p:nvPr/>
        </p:nvSpPr>
        <p:spPr>
          <a:xfrm>
            <a:off x="4447372" y="3429000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Cursor">
            <a:extLst>
              <a:ext uri="{FF2B5EF4-FFF2-40B4-BE49-F238E27FC236}">
                <a16:creationId xmlns:a16="http://schemas.microsoft.com/office/drawing/2014/main" id="{A39456B7-D442-4ED3-9D1D-E667EBD18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045243" y="3903747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75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8" grpId="1" animBg="1"/>
      <p:bldP spid="8" grpId="2" animBg="1"/>
      <p:bldP spid="10" grpId="0" animBg="1"/>
      <p:bldP spid="1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53EA3F-8A58-49B1-8B57-98CDB1B070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15865475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2088597-53C9-412C-9D30-54ACDF3B37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483"/>
            <a:ext cx="12191999" cy="1240505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C549136-F71D-46D6-97DB-474D5601329C}"/>
              </a:ext>
            </a:extLst>
          </p:cNvPr>
          <p:cNvSpPr/>
          <p:nvPr/>
        </p:nvSpPr>
        <p:spPr>
          <a:xfrm>
            <a:off x="9454124" y="4337390"/>
            <a:ext cx="1825251" cy="722066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Graphic 18" descr="Cursor">
            <a:extLst>
              <a:ext uri="{FF2B5EF4-FFF2-40B4-BE49-F238E27FC236}">
                <a16:creationId xmlns:a16="http://schemas.microsoft.com/office/drawing/2014/main" id="{F0C23392-8525-4E53-82F3-C7E1F4664F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579831" y="4698423"/>
            <a:ext cx="603569" cy="603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8B2FA70B-193D-4D31-9BDC-B32CF0B77F80}"/>
              </a:ext>
            </a:extLst>
          </p:cNvPr>
          <p:cNvSpPr/>
          <p:nvPr/>
        </p:nvSpPr>
        <p:spPr>
          <a:xfrm>
            <a:off x="556933" y="4212164"/>
            <a:ext cx="11078134" cy="972518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0722981-02B5-4EEB-BF23-98E63888A6EF}"/>
              </a:ext>
            </a:extLst>
          </p:cNvPr>
          <p:cNvSpPr/>
          <p:nvPr/>
        </p:nvSpPr>
        <p:spPr>
          <a:xfrm>
            <a:off x="9646628" y="1179510"/>
            <a:ext cx="2069480" cy="150754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Graphic 24" descr="Cursor">
            <a:extLst>
              <a:ext uri="{FF2B5EF4-FFF2-40B4-BE49-F238E27FC236}">
                <a16:creationId xmlns:a16="http://schemas.microsoft.com/office/drawing/2014/main" id="{27BCF41D-0C41-47D8-8BCE-3928B2601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646627" y="2072497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761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 -0.65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 animBg="1"/>
      <p:bldP spid="22" grpId="1" animBg="1"/>
      <p:bldP spid="22" grpId="2" animBg="1"/>
      <p:bldP spid="24" grpId="0" animBg="1"/>
      <p:bldP spid="24" grpId="1" animBg="1"/>
      <p:bldP spid="24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CE6339-75FB-48E4-A1FB-996588284A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07831"/>
            <a:ext cx="12192000" cy="17097376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C6E9FB-3412-4229-AA98-96AAD8B992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494" y="3750336"/>
            <a:ext cx="10291011" cy="115503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A153273-9305-443F-B653-3E5D563A30B8}"/>
              </a:ext>
            </a:extLst>
          </p:cNvPr>
          <p:cNvSpPr/>
          <p:nvPr/>
        </p:nvSpPr>
        <p:spPr>
          <a:xfrm>
            <a:off x="363236" y="4733865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 descr="Cursor">
            <a:extLst>
              <a:ext uri="{FF2B5EF4-FFF2-40B4-BE49-F238E27FC236}">
                <a16:creationId xmlns:a16="http://schemas.microsoft.com/office/drawing/2014/main" id="{A3E0C5DB-F38F-43CC-80BB-0E88019E4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40788" y="5202789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258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-0.42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C5E200F-0930-4CCB-9DE9-FFB1A450A8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65099"/>
            <a:ext cx="12192000" cy="14135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CF20ED5-A8F6-4309-9AB1-41FCCB166CAC}"/>
              </a:ext>
            </a:extLst>
          </p:cNvPr>
          <p:cNvSpPr/>
          <p:nvPr/>
        </p:nvSpPr>
        <p:spPr>
          <a:xfrm>
            <a:off x="3428400" y="4046615"/>
            <a:ext cx="2769247" cy="249722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CBE0D279-71A5-4CD2-B85F-64D5D8E42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535951" y="562944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127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6DFF63-94AE-4420-910E-486B4F397E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6205" cy="7039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B6C369-06FA-48EF-8485-991879BCE4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59"/>
            <a:ext cx="12208816" cy="7039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84721-7CF4-4769-AA02-C62EAAF3E8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13" y="-6786"/>
            <a:ext cx="12208814" cy="70393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2FF013-5B74-4F42-BF30-3C6464E48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6" y="7059"/>
            <a:ext cx="12206405" cy="67832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98BC3E-F72E-4D8A-B522-243A4FA991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17" y="6785"/>
            <a:ext cx="12191998" cy="70393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0CE3B9-51C5-4592-BC52-1D704AB0BF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47" y="0"/>
            <a:ext cx="12158366" cy="69588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90CBCB-5398-4742-8C15-8E47490A5A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23" y="-7060"/>
            <a:ext cx="12213718" cy="703930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010D9C61-BBC2-484E-910E-3BEA29243C33}"/>
              </a:ext>
            </a:extLst>
          </p:cNvPr>
          <p:cNvSpPr/>
          <p:nvPr/>
        </p:nvSpPr>
        <p:spPr>
          <a:xfrm>
            <a:off x="2439930" y="485993"/>
            <a:ext cx="7328955" cy="93246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549DF56-3D80-45B7-B42E-0A3F0CE169E4}"/>
              </a:ext>
            </a:extLst>
          </p:cNvPr>
          <p:cNvSpPr/>
          <p:nvPr/>
        </p:nvSpPr>
        <p:spPr>
          <a:xfrm>
            <a:off x="2254099" y="3429000"/>
            <a:ext cx="1196379" cy="229431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D7C763B-EE5D-4AC8-91BE-49A807F195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4145" y="781238"/>
            <a:ext cx="6077606" cy="2773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9FD7C1-1F7A-477B-993D-FE0B156262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8244" y="3719504"/>
            <a:ext cx="281807" cy="190762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EEDF1DE4-42CA-4722-8C1C-811B567AE6F8}"/>
              </a:ext>
            </a:extLst>
          </p:cNvPr>
          <p:cNvSpPr/>
          <p:nvPr/>
        </p:nvSpPr>
        <p:spPr>
          <a:xfrm>
            <a:off x="-306" y="8429"/>
            <a:ext cx="12238768" cy="7067549"/>
          </a:xfrm>
          <a:prstGeom prst="rect">
            <a:avLst/>
          </a:prstGeom>
          <a:solidFill>
            <a:schemeClr val="dk1">
              <a:alpha val="5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742CA6D-4C7D-46F2-9780-FB4B6B3F390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023" y="2169468"/>
            <a:ext cx="4025789" cy="160586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9BA308CE-C560-440C-A2DF-C262305C7E8D}"/>
              </a:ext>
            </a:extLst>
          </p:cNvPr>
          <p:cNvSpPr/>
          <p:nvPr/>
        </p:nvSpPr>
        <p:spPr>
          <a:xfrm>
            <a:off x="4383069" y="2735705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Graphic 34" descr="Cursor">
            <a:extLst>
              <a:ext uri="{FF2B5EF4-FFF2-40B4-BE49-F238E27FC236}">
                <a16:creationId xmlns:a16="http://schemas.microsoft.com/office/drawing/2014/main" id="{5CB8C8C5-42C4-488F-98F0-B5256996FB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4958518" y="326230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1BFA8838-4687-4EA2-B1D2-D425BCA718BD}"/>
              </a:ext>
            </a:extLst>
          </p:cNvPr>
          <p:cNvSpPr/>
          <p:nvPr/>
        </p:nvSpPr>
        <p:spPr>
          <a:xfrm>
            <a:off x="2164408" y="5610652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Graphic 26" descr="Cursor">
            <a:extLst>
              <a:ext uri="{FF2B5EF4-FFF2-40B4-BE49-F238E27FC236}">
                <a16:creationId xmlns:a16="http://schemas.microsoft.com/office/drawing/2014/main" id="{18155C1F-C285-44B6-B717-CD75ED7A43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2536078" y="613902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71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39" grpId="0" animBg="1"/>
      <p:bldP spid="34" grpId="0" animBg="1"/>
      <p:bldP spid="34" grpId="1" animBg="1"/>
      <p:bldP spid="26" grpId="0" animBg="1"/>
      <p:bldP spid="26" grpId="1" animBg="1"/>
      <p:bldP spid="26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6664884-7AFB-466C-9AD0-0C756A59C2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4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2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7238F8A-D0AC-46EE-BE96-271546FAE4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1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-0.45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2FC08-0127-48EB-A799-3B0D2362C1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8034"/>
            <a:ext cx="12206639" cy="841431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2E77B48-0004-4F73-A033-806FB7C3F52F}"/>
              </a:ext>
            </a:extLst>
          </p:cNvPr>
          <p:cNvSpPr/>
          <p:nvPr/>
        </p:nvSpPr>
        <p:spPr>
          <a:xfrm>
            <a:off x="105553" y="4274409"/>
            <a:ext cx="5433789" cy="924066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89FCCCF7-8494-43E2-ABDF-B5EE54FAF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22456" y="4594479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617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D8BDC2-E00C-4EBB-9BC1-6683589669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3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-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0B68-BDB7-4A8F-8DA2-6D8074DE3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GB" sz="5400"/>
              <a:t>How to Search &amp; Apply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6AB4D-7719-4582-ADC1-0333408B3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/>
              <a:t>Guide for Learners v2.0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0A422F4-CF49-44E8-9DA6-FB5CEECF3A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3537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065F1B9-1E5C-4791-A0D1-916566A805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693862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B33F765-6E0B-4108-833B-88D1C9B0F090}"/>
              </a:ext>
            </a:extLst>
          </p:cNvPr>
          <p:cNvSpPr/>
          <p:nvPr/>
        </p:nvSpPr>
        <p:spPr>
          <a:xfrm>
            <a:off x="890465" y="4336989"/>
            <a:ext cx="2769247" cy="249722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A328C6ED-6120-4C20-8422-EBBA4DD74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360688" y="5919816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56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9760BF-AB8F-45C2-8CB0-EDA5CDB8C4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44637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B33F765-6E0B-4108-833B-88D1C9B0F090}"/>
              </a:ext>
            </a:extLst>
          </p:cNvPr>
          <p:cNvSpPr/>
          <p:nvPr/>
        </p:nvSpPr>
        <p:spPr>
          <a:xfrm>
            <a:off x="842701" y="4073280"/>
            <a:ext cx="2769247" cy="249722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A328C6ED-6120-4C20-8422-EBBA4DD74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73437" y="5817549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2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764563-AF95-469C-BB97-65D54940CF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4635"/>
            <a:ext cx="12192000" cy="17579975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BA2F23-6F4E-429B-930D-9B1FAFCBF4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0168"/>
            <a:ext cx="12192000" cy="14539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FCB7C39-E087-4516-8FD1-CB381DDE99FE}"/>
              </a:ext>
            </a:extLst>
          </p:cNvPr>
          <p:cNvSpPr/>
          <p:nvPr/>
        </p:nvSpPr>
        <p:spPr>
          <a:xfrm>
            <a:off x="552275" y="555826"/>
            <a:ext cx="8304808" cy="174268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55238-F27A-47EE-A025-B14574E78C45}"/>
              </a:ext>
            </a:extLst>
          </p:cNvPr>
          <p:cNvSpPr/>
          <p:nvPr/>
        </p:nvSpPr>
        <p:spPr>
          <a:xfrm>
            <a:off x="1420906" y="5524155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D1C197FF-5E43-4003-A373-2F73191DF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33765" y="60011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6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1.09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8AA7F2-8A74-42BA-BF15-12474C18E8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4463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2044D7A-0164-4458-A6EA-EE908BC511FB}"/>
              </a:ext>
            </a:extLst>
          </p:cNvPr>
          <p:cNvSpPr/>
          <p:nvPr/>
        </p:nvSpPr>
        <p:spPr>
          <a:xfrm>
            <a:off x="3326753" y="4233463"/>
            <a:ext cx="2769247" cy="249722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4D3FF467-1CD7-4A78-9A8D-947475534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96976" y="581629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28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A7840F-B8AF-4ABB-A1A0-1D2FC8C0F8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146208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2F14BCB-3381-4EDF-A907-8FA6ED69CB92}"/>
              </a:ext>
            </a:extLst>
          </p:cNvPr>
          <p:cNvSpPr/>
          <p:nvPr/>
        </p:nvSpPr>
        <p:spPr>
          <a:xfrm>
            <a:off x="1420906" y="5453208"/>
            <a:ext cx="2769247" cy="109392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20234C4C-E67D-47D7-AC32-0E431BD19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33765" y="593015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3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62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3007e31021b4e829335ea11a84a2e6d xmlns="0d9d54a3-b22a-4760-8596-44b91e0a66ba">
      <Terms xmlns="http://schemas.microsoft.com/office/infopath/2007/PartnerControls"/>
    </c3007e31021b4e829335ea11a84a2e6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F665705FAB24C896FEF7EDA5CB0E5" ma:contentTypeVersion="8" ma:contentTypeDescription="Create a new document." ma:contentTypeScope="" ma:versionID="8d36dd2c74a1f0d496315502c872ff5f">
  <xsd:schema xmlns:xsd="http://www.w3.org/2001/XMLSchema" xmlns:xs="http://www.w3.org/2001/XMLSchema" xmlns:p="http://schemas.microsoft.com/office/2006/metadata/properties" xmlns:ns2="0d9d54a3-b22a-4760-8596-44b91e0a66ba" xmlns:ns3="13c2c149-e794-4bd7-b782-c9fdb317fb70" targetNamespace="http://schemas.microsoft.com/office/2006/metadata/properties" ma:root="true" ma:fieldsID="4182d674e1c760cade59545b4b7f1aa6" ns2:_="" ns3:_="">
    <xsd:import namespace="0d9d54a3-b22a-4760-8596-44b91e0a66ba"/>
    <xsd:import namespace="13c2c149-e794-4bd7-b782-c9fdb317fb70"/>
    <xsd:element name="properties">
      <xsd:complexType>
        <xsd:sequence>
          <xsd:element name="documentManagement">
            <xsd:complexType>
              <xsd:all>
                <xsd:element ref="ns2:c3007e31021b4e829335ea11a84a2e6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d54a3-b22a-4760-8596-44b91e0a66ba" elementFormDefault="qualified">
    <xsd:import namespace="http://schemas.microsoft.com/office/2006/documentManagement/types"/>
    <xsd:import namespace="http://schemas.microsoft.com/office/infopath/2007/PartnerControls"/>
    <xsd:element name="c3007e31021b4e829335ea11a84a2e6d" ma:index="9" nillable="true" ma:taxonomy="true" ma:internalName="c3007e31021b4e829335ea11a84a2e6d" ma:taxonomyFieldName="Staff_x0020_Category" ma:displayName="Staff Category" ma:fieldId="{c3007e31-021b-4e82-9335-ea11a84a2e6d}" ma:sspId="755c0e60-3cfb-4199-92cf-3a58c40b78d9" ma:termSetId="5b05a3a0-df5d-47f2-9137-1386e135273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c2c149-e794-4bd7-b782-c9fdb317fb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E00627-8E41-4298-8972-B6ABE1EF7EE0}">
  <ds:schemaRefs>
    <ds:schemaRef ds:uri="0d9d54a3-b22a-4760-8596-44b91e0a66b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2F67A61-8D8E-4CF3-85DE-6AC680C78D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033A93-F215-4B52-B06D-AA69E4D6B2A6}">
  <ds:schemaRefs>
    <ds:schemaRef ds:uri="0d9d54a3-b22a-4760-8596-44b91e0a66ba"/>
    <ds:schemaRef ds:uri="13c2c149-e794-4bd7-b782-c9fdb317fb7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41</Slides>
  <Notes>41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How to Search &amp; Apply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Search &amp; Apply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Search &amp; Apply</dc:title>
  <dc:subject/>
  <dc:creator>Ian Hargreaves</dc:creator>
  <cp:keywords/>
  <dc:description/>
  <cp:revision>1</cp:revision>
  <dcterms:created xsi:type="dcterms:W3CDTF">2019-09-30T15:48:38Z</dcterms:created>
  <dcterms:modified xsi:type="dcterms:W3CDTF">2021-09-28T09:41:25Z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0x01010098DF665705FAB24C896FEF7EDA5CB0E5</vt:lpwstr>
  </property>
  <property fmtid="{D5CDD505-2E9C-101B-9397-08002B2CF9AE}" pid="3" name="Staff Category">
    <vt:lpwstr/>
  </property>
</Properties>
</file>