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10" r:id="rId5"/>
    <p:sldId id="299" r:id="rId6"/>
    <p:sldId id="302" r:id="rId7"/>
    <p:sldId id="303" r:id="rId8"/>
    <p:sldId id="304" r:id="rId9"/>
    <p:sldId id="306" r:id="rId10"/>
    <p:sldId id="311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FBD0-743B-43DC-A2FA-D522D84C818B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4FB81-38E7-4978-B582-9A4471E85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6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24C11-5A04-4086-AAD7-233BB47326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5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Physical world – what our planet is like, the work of rivers, sea, ice, volcanoes…</a:t>
            </a:r>
          </a:p>
          <a:p>
            <a:r>
              <a:rPr lang="en-GB" dirty="0"/>
              <a:t>Human world – how and where people live, develop and earn a living</a:t>
            </a:r>
          </a:p>
          <a:p>
            <a:r>
              <a:rPr lang="en-GB" dirty="0"/>
              <a:t>Environmental world – habitats such as mountains, forests, oceans and how they develop and change.  The impact of human activity on the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24C11-5A04-4086-AAD7-233BB47326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1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24C11-5A04-4086-AAD7-233BB47326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3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24C11-5A04-4086-AAD7-233BB47326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0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24C11-5A04-4086-AAD7-233BB47326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8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24C11-5A04-4086-AAD7-233BB47326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8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6E94-512B-43C6-940C-59E295EAF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BA889-BE16-4F04-869A-4CC0B22A8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311EE-892F-4271-A406-BCB75587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B95D7-00AA-45A9-891B-448E9262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1958-5A3E-4794-9CEF-5668B575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9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439F-4C8E-4E31-9EFF-AC510FA2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0B30E-F241-49C4-8866-CEB88E133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3FE6B-0E57-4723-AC2C-0E7690BC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5E262-F422-480D-A346-ECF3EA11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FC475-A63F-42B4-B3D5-03A27F17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6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B0CA0-675A-4BF5-A137-7ABCD2419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E20A9-E266-450E-AECE-53EA36384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C4273-974F-4130-AC27-8263B6DB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DA07-D654-4F59-8E9E-873730E0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68DDD-AD75-44F9-A005-B665C866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2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36715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30539-E14C-4F2B-9DED-9945DCB1D17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EA27F-BCE9-435E-8168-5A07A3866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6279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36715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362" y="4725145"/>
            <a:ext cx="6091404" cy="98566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5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1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6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1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7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2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Learning aim: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30539-E14C-4F2B-9DED-9945DCB1D17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EA27F-BCE9-435E-8168-5A07A3866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58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EF30-4F56-495D-8C4B-99AD86B1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0EB5D-7A87-4B6A-881E-8E5101381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72B1E-6CB4-4B5D-A6F1-22B1BFB3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1CAEE-79D8-4705-854B-75B93F44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81946-4EEA-480D-ACB0-19C746E3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9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8368-2F64-499E-848D-5127350C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52F2C-4E79-4A7A-92AB-C8025FEE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80786-6C24-45B6-8FC3-C5B06D3A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EE69-2229-407D-AA4C-2C534740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9542A-C713-4017-AB27-964071F2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2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3639-ED60-4946-9DBC-DE72B8E7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54F0-82BA-42A8-B151-423E01D8A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BA726-14A2-4F18-9262-971F8CD9F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1C041-1C1D-4768-A138-9FEC1DA2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9E666-C7DF-4409-BF47-A394EE7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2F01A-F5D1-4EF6-BC03-7DA99574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86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6AEA-9217-4095-9EC4-9FF926BA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4FB8C-DF97-442B-8A46-6DF04A7B3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75A76-ED68-4D31-B8DC-380F695C3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25C60-124C-4539-973B-EB759580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30B45-7354-44F0-9E2D-29629DA97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7C6C6-3103-4DBA-9BB1-6728B017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62162-8637-4C4E-AFC3-447FA968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2619C-2B64-4583-81D7-27CDB5C2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9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B3B-CACC-4E5D-91B3-9D59D079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18A86-BFCF-4283-8D52-0ED9FD52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A001E-AA93-4407-A249-9E1A7A02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AD34A-D624-480A-BB30-E1A9968C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492EC-8D64-4669-970E-A8625D58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FB652-D946-4A43-BE6A-5ECA0256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B10-5D48-49C3-9F97-EADDF856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0195-59D4-4082-9D96-FD4B41D3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CB94-DF08-4B8B-B93C-457F2EFB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B8A3C-4F9B-45E8-9E8E-5E02FAD58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75845-68AD-4D6F-BFC5-C38CE8B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72679-14F2-4758-9C4B-0D9BB313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8B854-E001-44A6-A9E1-98C4F614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9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4309-27DD-4FCA-8D4B-9D656297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F0529-3EFE-44FA-B9DC-65B8379D3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CC39A-AAD6-4CFD-9569-4BCA13390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AE74B-3A48-41A7-8DBF-4D3FB287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3B4CF-8278-49AD-833D-343ECA72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17515-0567-40B5-A00C-6496991F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C1CC7-1E14-487C-86AB-7CF1FEF3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7449F-151E-46E9-9766-DCBB7B4E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651DF-7ABA-4485-809C-839398103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D5F9-323F-433F-9697-DEC14C77F8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1999-B70C-4E6E-9C9A-4DBED0917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8328-E18C-4AF0-88F3-E3A9DC3B7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354F-C66A-424C-B4B2-7BC1BBCD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5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dlet.com/dburgess/whatisgeograph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652D-6EFC-4156-90E4-05F3B4AC9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b="1" dirty="0"/>
              <a:t>CHALLENGE #2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F7861-8276-4209-8D0B-7C6075F7F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 is Geography?</a:t>
            </a:r>
          </a:p>
        </p:txBody>
      </p:sp>
    </p:spTree>
    <p:extLst>
      <p:ext uri="{BB962C8B-B14F-4D97-AF65-F5344CB8AC3E}">
        <p14:creationId xmlns:p14="http://schemas.microsoft.com/office/powerpoint/2010/main" val="24405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tanding in front of a tree&#10;&#10;Description generated with high confidence">
            <a:extLst>
              <a:ext uri="{FF2B5EF4-FFF2-40B4-BE49-F238E27FC236}">
                <a16:creationId xmlns:a16="http://schemas.microsoft.com/office/drawing/2014/main" id="{EADEFAC2-0A63-4B35-B66A-F85C722676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AFF629-4617-4EE4-B4C9-F8C73D9B3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0728"/>
            <a:ext cx="12192000" cy="836715"/>
          </a:xfrm>
          <a:noFill/>
          <a:ln>
            <a:solidFill>
              <a:schemeClr val="accent6">
                <a:lumMod val="50000"/>
              </a:schemeClr>
            </a:solidFill>
            <a:prstDash val="lgDash"/>
          </a:ln>
        </p:spPr>
        <p:txBody>
          <a:bodyPr/>
          <a:lstStyle/>
          <a:p>
            <a:pPr algn="ctr"/>
            <a:r>
              <a:rPr lang="en-GB" b="1" dirty="0">
                <a:gradFill flip="none" rotWithShape="1">
                  <a:gsLst>
                    <a:gs pos="0">
                      <a:srgbClr val="A5A40A">
                        <a:shade val="30000"/>
                        <a:satMod val="115000"/>
                      </a:srgbClr>
                    </a:gs>
                    <a:gs pos="50000">
                      <a:srgbClr val="A5A40A">
                        <a:shade val="67500"/>
                        <a:satMod val="115000"/>
                      </a:srgbClr>
                    </a:gs>
                    <a:gs pos="100000">
                      <a:srgbClr val="A5A4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Geography is much more than just maps…</a:t>
            </a:r>
          </a:p>
        </p:txBody>
      </p:sp>
    </p:spTree>
    <p:extLst>
      <p:ext uri="{BB962C8B-B14F-4D97-AF65-F5344CB8AC3E}">
        <p14:creationId xmlns:p14="http://schemas.microsoft.com/office/powerpoint/2010/main" val="10138329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grass, sky, outdoor, nature&#10;&#10;Description generated with very high confidence">
            <a:extLst>
              <a:ext uri="{FF2B5EF4-FFF2-40B4-BE49-F238E27FC236}">
                <a16:creationId xmlns:a16="http://schemas.microsoft.com/office/drawing/2014/main" id="{6DD9E0CA-2A9E-478B-985B-AB2E9C611F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blipFill>
            <a:blip r:embed="rId4"/>
            <a:tile tx="0" ty="0" sx="100000" sy="100000" flip="none" algn="tl"/>
          </a:blip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4E60A3-BB19-41A7-94C8-3188080F8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29" y="116632"/>
            <a:ext cx="3565215" cy="2448272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  <a:prstDash val="lgDash"/>
          </a:ln>
        </p:spPr>
        <p:txBody>
          <a:bodyPr/>
          <a:lstStyle/>
          <a:p>
            <a:pPr algn="l"/>
            <a:r>
              <a:rPr lang="en-GB" sz="3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Over time, Geographers have helped us to make sense of…</a:t>
            </a:r>
            <a:endParaRPr lang="en-GB" sz="3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C4EEBFA-94D2-40DD-ABF0-1458B34CCD7A}"/>
              </a:ext>
            </a:extLst>
          </p:cNvPr>
          <p:cNvSpPr txBox="1">
            <a:spLocks/>
          </p:cNvSpPr>
          <p:nvPr/>
        </p:nvSpPr>
        <p:spPr>
          <a:xfrm rot="20599440">
            <a:off x="4653300" y="935255"/>
            <a:ext cx="3291130" cy="648072"/>
          </a:xfrm>
          <a:prstGeom prst="rect">
            <a:avLst/>
          </a:prstGeom>
        </p:spPr>
        <p:txBody>
          <a:bodyPr vert="horz" lIns="50626" tIns="25313" rIns="50626" bIns="25313" rtlCol="0" anchor="ctr">
            <a:noAutofit/>
          </a:bodyPr>
          <a:lstStyle>
            <a:lvl1pPr algn="ctr" defTabSz="5062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Andalus" panose="02020603050405020304" pitchFamily="18" charset="-78"/>
              </a:rPr>
              <a:t>…the physical world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1A82E13-74DB-45F8-A8C4-BD8B701225B9}"/>
              </a:ext>
            </a:extLst>
          </p:cNvPr>
          <p:cNvSpPr txBox="1">
            <a:spLocks/>
          </p:cNvSpPr>
          <p:nvPr/>
        </p:nvSpPr>
        <p:spPr>
          <a:xfrm rot="20599440">
            <a:off x="8285626" y="4497374"/>
            <a:ext cx="3024336" cy="648072"/>
          </a:xfrm>
          <a:prstGeom prst="rect">
            <a:avLst/>
          </a:prstGeom>
        </p:spPr>
        <p:txBody>
          <a:bodyPr vert="horz" lIns="50626" tIns="25313" rIns="50626" bIns="25313" rtlCol="0" anchor="ctr">
            <a:noAutofit/>
          </a:bodyPr>
          <a:lstStyle>
            <a:lvl1pPr algn="ctr" defTabSz="5062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Andalus" panose="02020603050405020304" pitchFamily="18" charset="-78"/>
              </a:rPr>
              <a:t>…the human world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7E4B597-8376-4686-81F1-2C38C749C7D2}"/>
              </a:ext>
            </a:extLst>
          </p:cNvPr>
          <p:cNvSpPr txBox="1">
            <a:spLocks/>
          </p:cNvSpPr>
          <p:nvPr/>
        </p:nvSpPr>
        <p:spPr>
          <a:xfrm rot="20599440">
            <a:off x="1585654" y="4894372"/>
            <a:ext cx="3268638" cy="648072"/>
          </a:xfrm>
          <a:prstGeom prst="rect">
            <a:avLst/>
          </a:prstGeom>
        </p:spPr>
        <p:txBody>
          <a:bodyPr vert="horz" lIns="50626" tIns="25313" rIns="50626" bIns="25313" rtlCol="0" anchor="ctr">
            <a:noAutofit/>
          </a:bodyPr>
          <a:lstStyle>
            <a:lvl1pPr algn="ctr" defTabSz="5062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Andalus" panose="02020603050405020304" pitchFamily="18" charset="-78"/>
              </a:rPr>
              <a:t>…the environmental world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1980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fire&#10;&#10;Description generated with high confidence">
            <a:extLst>
              <a:ext uri="{FF2B5EF4-FFF2-40B4-BE49-F238E27FC236}">
                <a16:creationId xmlns:a16="http://schemas.microsoft.com/office/drawing/2014/main" id="{51319E37-6C7B-4E82-95D4-0329BCAE7C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D85F2AD-E89E-4254-B11F-AC628437929B}"/>
              </a:ext>
            </a:extLst>
          </p:cNvPr>
          <p:cNvSpPr txBox="1">
            <a:spLocks/>
          </p:cNvSpPr>
          <p:nvPr/>
        </p:nvSpPr>
        <p:spPr>
          <a:xfrm>
            <a:off x="9984432" y="1"/>
            <a:ext cx="2207568" cy="685799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rgbClr val="F84117"/>
            </a:solidFill>
            <a:prstDash val="lgDash"/>
          </a:ln>
        </p:spPr>
        <p:txBody>
          <a:bodyPr vert="horz" lIns="50626" tIns="25313" rIns="50626" bIns="25313" rtlCol="0" anchor="ctr">
            <a:noAutofit/>
          </a:bodyPr>
          <a:lstStyle>
            <a:lvl1pPr algn="ctr" defTabSz="5062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8411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GEOGRAPHY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8411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Earthquakes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Volcanoes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Glaciers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Weather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Climate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Rivers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Floods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Coasts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EBB001-D1BF-43F8-A7F7-801DFB321884}"/>
              </a:ext>
            </a:extLst>
          </p:cNvPr>
          <p:cNvCxnSpPr>
            <a:cxnSpLocks/>
          </p:cNvCxnSpPr>
          <p:nvPr/>
        </p:nvCxnSpPr>
        <p:spPr>
          <a:xfrm>
            <a:off x="9984432" y="1700808"/>
            <a:ext cx="2207568" cy="0"/>
          </a:xfrm>
          <a:prstGeom prst="line">
            <a:avLst/>
          </a:prstGeom>
          <a:ln>
            <a:solidFill>
              <a:srgbClr val="F8411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9872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51A5BCA8-6268-41CE-A165-72AF7BE116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5A29A50-757A-4951-8B88-82008DF61BA6}"/>
              </a:ext>
            </a:extLst>
          </p:cNvPr>
          <p:cNvSpPr txBox="1">
            <a:spLocks/>
          </p:cNvSpPr>
          <p:nvPr/>
        </p:nvSpPr>
        <p:spPr>
          <a:xfrm>
            <a:off x="9984432" y="1"/>
            <a:ext cx="2207568" cy="6857999"/>
          </a:xfrm>
          <a:prstGeom prst="rect">
            <a:avLst/>
          </a:prstGeom>
          <a:solidFill>
            <a:srgbClr val="C6D4D4">
              <a:alpha val="56000"/>
            </a:srgbClr>
          </a:solidFill>
          <a:ln>
            <a:solidFill>
              <a:srgbClr val="00B050"/>
            </a:solidFill>
            <a:prstDash val="lgDash"/>
          </a:ln>
        </p:spPr>
        <p:txBody>
          <a:bodyPr vert="horz" lIns="50626" tIns="25313" rIns="50626" bIns="25313" rtlCol="0" anchor="ctr">
            <a:noAutofit/>
          </a:bodyPr>
          <a:lstStyle>
            <a:lvl1pPr algn="ctr" defTabSz="5062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HUMAN GEOGRAPHY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8411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Development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Living space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Resources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Population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Migration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Countries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People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Money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1BE711-4AD5-4C00-98D6-7B86EA55B853}"/>
              </a:ext>
            </a:extLst>
          </p:cNvPr>
          <p:cNvCxnSpPr>
            <a:cxnSpLocks/>
          </p:cNvCxnSpPr>
          <p:nvPr/>
        </p:nvCxnSpPr>
        <p:spPr>
          <a:xfrm>
            <a:off x="9984432" y="1700808"/>
            <a:ext cx="2207568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755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C250615F-8273-4CEB-ABA5-D9F5D3D1F6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5A29A50-757A-4951-8B88-82008DF61BA6}"/>
              </a:ext>
            </a:extLst>
          </p:cNvPr>
          <p:cNvSpPr txBox="1">
            <a:spLocks/>
          </p:cNvSpPr>
          <p:nvPr/>
        </p:nvSpPr>
        <p:spPr>
          <a:xfrm>
            <a:off x="9408368" y="1"/>
            <a:ext cx="2783632" cy="6857999"/>
          </a:xfrm>
          <a:prstGeom prst="rect">
            <a:avLst/>
          </a:prstGeom>
          <a:solidFill>
            <a:srgbClr val="C6D4D4">
              <a:alpha val="56000"/>
            </a:srgbClr>
          </a:solidFill>
          <a:ln>
            <a:solidFill>
              <a:srgbClr val="00B050"/>
            </a:solidFill>
            <a:prstDash val="lgDash"/>
          </a:ln>
        </p:spPr>
        <p:txBody>
          <a:bodyPr vert="horz" lIns="50626" tIns="25313" rIns="50626" bIns="25313" rtlCol="0" anchor="ctr">
            <a:noAutofit/>
          </a:bodyPr>
          <a:lstStyle>
            <a:lvl1pPr algn="ctr" defTabSz="5062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ENVIRONMENTAL  GEOGRAPHY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8411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Habitats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Recycling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Protection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Pollution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Waste</a:t>
            </a: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r" defTabSz="506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1BE711-4AD5-4C00-98D6-7B86EA55B853}"/>
              </a:ext>
            </a:extLst>
          </p:cNvPr>
          <p:cNvCxnSpPr>
            <a:cxnSpLocks/>
          </p:cNvCxnSpPr>
          <p:nvPr/>
        </p:nvCxnSpPr>
        <p:spPr>
          <a:xfrm>
            <a:off x="9984432" y="1700808"/>
            <a:ext cx="2207568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007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rock next to a body of water&#10;&#10;Description generated with very high confidence">
            <a:extLst>
              <a:ext uri="{FF2B5EF4-FFF2-40B4-BE49-F238E27FC236}">
                <a16:creationId xmlns:a16="http://schemas.microsoft.com/office/drawing/2014/main" id="{939ADE83-B56B-4484-B384-94827AFE6A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342B132-BB2E-454E-B218-C241FF6FCB2E}"/>
              </a:ext>
            </a:extLst>
          </p:cNvPr>
          <p:cNvSpPr txBox="1"/>
          <p:nvPr/>
        </p:nvSpPr>
        <p:spPr>
          <a:xfrm>
            <a:off x="191344" y="66303"/>
            <a:ext cx="6696744" cy="2714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“The study of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Geography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F54A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is about more than just memorising places on a map.  It’s about understanding the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complexity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 of our world, appreciating the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diversity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of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cultures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that exists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across continents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.  And in the end, it’s about using all that knowledge to help bridge divides and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bring people together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.”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62979D4-3EC0-48BC-89B7-F81F91E90B26}"/>
              </a:ext>
            </a:extLst>
          </p:cNvPr>
          <p:cNvSpPr txBox="1"/>
          <p:nvPr/>
        </p:nvSpPr>
        <p:spPr>
          <a:xfrm>
            <a:off x="9778863" y="455906"/>
            <a:ext cx="2221793" cy="15168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E4EFE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- Barack Obama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E4EFE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onsolas" panose="020B0609020204030204" pitchFamily="49" charset="0"/>
              </a:rPr>
              <a:t>Former President of the United States of America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193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9B67F-9466-4205-B431-047969C3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877" y="3532620"/>
            <a:ext cx="5445530" cy="3325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EFB81B-F4CD-483F-A3F9-615096A2C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6" y="3835021"/>
            <a:ext cx="2169994" cy="302297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87F0E3D-5962-4677-9A7D-DB5FFFC22239}"/>
              </a:ext>
            </a:extLst>
          </p:cNvPr>
          <p:cNvSpPr/>
          <p:nvPr/>
        </p:nvSpPr>
        <p:spPr>
          <a:xfrm>
            <a:off x="191067" y="191069"/>
            <a:ext cx="3480181" cy="3237931"/>
          </a:xfrm>
          <a:prstGeom prst="wedgeEllipseCallout">
            <a:avLst>
              <a:gd name="adj1" fmla="val -35927"/>
              <a:gd name="adj2" fmla="val 585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Geography is about our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 world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Can you think of the best way to show what Geography is all about?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74C64-3966-4FDE-A53F-8E575ADFE847}"/>
              </a:ext>
            </a:extLst>
          </p:cNvPr>
          <p:cNvSpPr txBox="1"/>
          <p:nvPr/>
        </p:nvSpPr>
        <p:spPr>
          <a:xfrm>
            <a:off x="4148918" y="139559"/>
            <a:ext cx="729582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an object (or several objects) that represent Geography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draw something instead.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a photo of the object(s) or drawing.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https://padlet.com/dburgess/whatisgeography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Add your photo and explain how it shows Geography.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has been done for you…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5090ED1-4021-4F74-B4DF-EE7F42E46108}"/>
              </a:ext>
            </a:extLst>
          </p:cNvPr>
          <p:cNvSpPr/>
          <p:nvPr/>
        </p:nvSpPr>
        <p:spPr>
          <a:xfrm>
            <a:off x="3572501" y="5523273"/>
            <a:ext cx="2723816" cy="1091931"/>
          </a:xfrm>
          <a:prstGeom prst="wedgeEllipseCallout">
            <a:avLst>
              <a:gd name="adj1" fmla="val -64270"/>
              <a:gd name="adj2" fmla="val 21020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will be a small prize for the best ideas when you’re back in school in Year 7!</a:t>
            </a:r>
          </a:p>
        </p:txBody>
      </p:sp>
    </p:spTree>
    <p:extLst>
      <p:ext uri="{BB962C8B-B14F-4D97-AF65-F5344CB8AC3E}">
        <p14:creationId xmlns:p14="http://schemas.microsoft.com/office/powerpoint/2010/main" val="74004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B508C1C0D8A438E844F7EB90BDEF1" ma:contentTypeVersion="13" ma:contentTypeDescription="Create a new document." ma:contentTypeScope="" ma:versionID="f1c5d79c16e52f45d9dec9604a7522d0">
  <xsd:schema xmlns:xsd="http://www.w3.org/2001/XMLSchema" xmlns:xs="http://www.w3.org/2001/XMLSchema" xmlns:p="http://schemas.microsoft.com/office/2006/metadata/properties" xmlns:ns3="1cc7bb73-3e79-4f4a-a67f-08318b8cf477" xmlns:ns4="4d2234bd-4f4d-4aef-b1b4-2804e606a493" targetNamespace="http://schemas.microsoft.com/office/2006/metadata/properties" ma:root="true" ma:fieldsID="cb97031e403c391311c888a5bcf63a2f" ns3:_="" ns4:_="">
    <xsd:import namespace="1cc7bb73-3e79-4f4a-a67f-08318b8cf477"/>
    <xsd:import namespace="4d2234bd-4f4d-4aef-b1b4-2804e606a4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7bb73-3e79-4f4a-a67f-08318b8cf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234bd-4f4d-4aef-b1b4-2804e606a49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2F33ED-D33E-41E4-80F2-A28DB686E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7bb73-3e79-4f4a-a67f-08318b8cf477"/>
    <ds:schemaRef ds:uri="4d2234bd-4f4d-4aef-b1b4-2804e606a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D466CC-BCB0-45A5-AC64-082BC18C70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7D2F9-65B9-481B-8A99-C2343BF6E2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301</Words>
  <Application>Microsoft Office PowerPoint</Application>
  <PresentationFormat>Widescreen</PresentationFormat>
  <Paragraphs>60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CHALLENGE #2</vt:lpstr>
      <vt:lpstr>Geography is much more than just maps…</vt:lpstr>
      <vt:lpstr>Over time, Geographers have helped us to make sense of…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#2</dc:title>
  <dc:creator>Philippa Boyns</dc:creator>
  <cp:lastModifiedBy>Philippa Boyns</cp:lastModifiedBy>
  <cp:revision>1</cp:revision>
  <dcterms:created xsi:type="dcterms:W3CDTF">2020-06-19T11:58:27Z</dcterms:created>
  <dcterms:modified xsi:type="dcterms:W3CDTF">2020-06-19T11:59:27Z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0x010100CF2B508C1C0D8A438E844F7EB90BDEF1</vt:lpwstr>
  </property>
</Properties>
</file>