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57" r:id="rId6"/>
    <p:sldId id="260" r:id="rId7"/>
    <p:sldId id="266" r:id="rId8"/>
    <p:sldId id="265" r:id="rId9"/>
    <p:sldId id="264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89C4C2-9DD1-44F4-9F83-DBA6ACAB394F}" v="2" dt="2020-06-22T11:22:33.3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ilippa Boyns" userId="3d9d5a9e-b7d3-42c3-a41d-fe5840aeca6e" providerId="ADAL" clId="{EFB6DE48-EDB4-4F0B-B7C7-62CE5DC86C57}"/>
    <pc:docChg chg="custSel addSld delSld modSld">
      <pc:chgData name="Philippa Boyns" userId="3d9d5a9e-b7d3-42c3-a41d-fe5840aeca6e" providerId="ADAL" clId="{EFB6DE48-EDB4-4F0B-B7C7-62CE5DC86C57}" dt="2020-06-19T14:31:53.274" v="235" actId="207"/>
      <pc:docMkLst>
        <pc:docMk/>
      </pc:docMkLst>
      <pc:sldChg chg="modSp mod">
        <pc:chgData name="Philippa Boyns" userId="3d9d5a9e-b7d3-42c3-a41d-fe5840aeca6e" providerId="ADAL" clId="{EFB6DE48-EDB4-4F0B-B7C7-62CE5DC86C57}" dt="2020-06-19T11:42:33.571" v="10" actId="20577"/>
        <pc:sldMkLst>
          <pc:docMk/>
          <pc:sldMk cId="3915542267" sldId="258"/>
        </pc:sldMkLst>
        <pc:spChg chg="mod">
          <ac:chgData name="Philippa Boyns" userId="3d9d5a9e-b7d3-42c3-a41d-fe5840aeca6e" providerId="ADAL" clId="{EFB6DE48-EDB4-4F0B-B7C7-62CE5DC86C57}" dt="2020-06-19T11:42:33.571" v="10" actId="20577"/>
          <ac:spMkLst>
            <pc:docMk/>
            <pc:sldMk cId="3915542267" sldId="258"/>
            <ac:spMk id="2" creationId="{1D7ABE48-27A0-4426-A279-20826BF7E44D}"/>
          </ac:spMkLst>
        </pc:spChg>
      </pc:sldChg>
      <pc:sldChg chg="del">
        <pc:chgData name="Philippa Boyns" userId="3d9d5a9e-b7d3-42c3-a41d-fe5840aeca6e" providerId="ADAL" clId="{EFB6DE48-EDB4-4F0B-B7C7-62CE5DC86C57}" dt="2020-06-19T11:43:24.565" v="11" actId="47"/>
        <pc:sldMkLst>
          <pc:docMk/>
          <pc:sldMk cId="4088626277" sldId="259"/>
        </pc:sldMkLst>
      </pc:sldChg>
      <pc:sldChg chg="modSp mod">
        <pc:chgData name="Philippa Boyns" userId="3d9d5a9e-b7d3-42c3-a41d-fe5840aeca6e" providerId="ADAL" clId="{EFB6DE48-EDB4-4F0B-B7C7-62CE5DC86C57}" dt="2020-06-19T11:51:37.827" v="49" actId="6549"/>
        <pc:sldMkLst>
          <pc:docMk/>
          <pc:sldMk cId="3810850538" sldId="260"/>
        </pc:sldMkLst>
        <pc:spChg chg="mod">
          <ac:chgData name="Philippa Boyns" userId="3d9d5a9e-b7d3-42c3-a41d-fe5840aeca6e" providerId="ADAL" clId="{EFB6DE48-EDB4-4F0B-B7C7-62CE5DC86C57}" dt="2020-06-19T11:51:37.827" v="49" actId="6549"/>
          <ac:spMkLst>
            <pc:docMk/>
            <pc:sldMk cId="3810850538" sldId="260"/>
            <ac:spMk id="3" creationId="{7D4DA840-63BD-41A4-AC4D-D55F118360C1}"/>
          </ac:spMkLst>
        </pc:spChg>
        <pc:spChg chg="mod">
          <ac:chgData name="Philippa Boyns" userId="3d9d5a9e-b7d3-42c3-a41d-fe5840aeca6e" providerId="ADAL" clId="{EFB6DE48-EDB4-4F0B-B7C7-62CE5DC86C57}" dt="2020-06-19T11:43:37.981" v="22" actId="20577"/>
          <ac:spMkLst>
            <pc:docMk/>
            <pc:sldMk cId="3810850538" sldId="260"/>
            <ac:spMk id="6" creationId="{36325611-BAA9-4CD8-92F3-6CCC4987A020}"/>
          </ac:spMkLst>
        </pc:spChg>
      </pc:sldChg>
      <pc:sldChg chg="del">
        <pc:chgData name="Philippa Boyns" userId="3d9d5a9e-b7d3-42c3-a41d-fe5840aeca6e" providerId="ADAL" clId="{EFB6DE48-EDB4-4F0B-B7C7-62CE5DC86C57}" dt="2020-06-19T11:42:07.652" v="0" actId="47"/>
        <pc:sldMkLst>
          <pc:docMk/>
          <pc:sldMk cId="3747167573" sldId="261"/>
        </pc:sldMkLst>
      </pc:sldChg>
      <pc:sldChg chg="del">
        <pc:chgData name="Philippa Boyns" userId="3d9d5a9e-b7d3-42c3-a41d-fe5840aeca6e" providerId="ADAL" clId="{EFB6DE48-EDB4-4F0B-B7C7-62CE5DC86C57}" dt="2020-06-19T11:42:19.518" v="2" actId="47"/>
        <pc:sldMkLst>
          <pc:docMk/>
          <pc:sldMk cId="3152021408" sldId="262"/>
        </pc:sldMkLst>
      </pc:sldChg>
      <pc:sldChg chg="modSp del mod">
        <pc:chgData name="Philippa Boyns" userId="3d9d5a9e-b7d3-42c3-a41d-fe5840aeca6e" providerId="ADAL" clId="{EFB6DE48-EDB4-4F0B-B7C7-62CE5DC86C57}" dt="2020-06-19T12:01:12.909" v="217" actId="47"/>
        <pc:sldMkLst>
          <pc:docMk/>
          <pc:sldMk cId="1728472288" sldId="263"/>
        </pc:sldMkLst>
        <pc:spChg chg="mod">
          <ac:chgData name="Philippa Boyns" userId="3d9d5a9e-b7d3-42c3-a41d-fe5840aeca6e" providerId="ADAL" clId="{EFB6DE48-EDB4-4F0B-B7C7-62CE5DC86C57}" dt="2020-06-19T12:01:08.805" v="216" actId="20577"/>
          <ac:spMkLst>
            <pc:docMk/>
            <pc:sldMk cId="1728472288" sldId="263"/>
            <ac:spMk id="4" creationId="{F8DBD7DC-13D8-4A60-AB79-6FEEBBF790B0}"/>
          </ac:spMkLst>
        </pc:spChg>
      </pc:sldChg>
      <pc:sldChg chg="delSp modSp mod">
        <pc:chgData name="Philippa Boyns" userId="3d9d5a9e-b7d3-42c3-a41d-fe5840aeca6e" providerId="ADAL" clId="{EFB6DE48-EDB4-4F0B-B7C7-62CE5DC86C57}" dt="2020-06-19T12:01:22.671" v="219" actId="21"/>
        <pc:sldMkLst>
          <pc:docMk/>
          <pc:sldMk cId="2103644334" sldId="264"/>
        </pc:sldMkLst>
        <pc:spChg chg="del mod">
          <ac:chgData name="Philippa Boyns" userId="3d9d5a9e-b7d3-42c3-a41d-fe5840aeca6e" providerId="ADAL" clId="{EFB6DE48-EDB4-4F0B-B7C7-62CE5DC86C57}" dt="2020-06-19T12:01:22.671" v="219" actId="21"/>
          <ac:spMkLst>
            <pc:docMk/>
            <pc:sldMk cId="2103644334" sldId="264"/>
            <ac:spMk id="2" creationId="{F130FF1C-1BC7-4C8F-BA47-4C1F2FE2409A}"/>
          </ac:spMkLst>
        </pc:spChg>
      </pc:sldChg>
      <pc:sldChg chg="add">
        <pc:chgData name="Philippa Boyns" userId="3d9d5a9e-b7d3-42c3-a41d-fe5840aeca6e" providerId="ADAL" clId="{EFB6DE48-EDB4-4F0B-B7C7-62CE5DC86C57}" dt="2020-06-19T11:42:17.777" v="1"/>
        <pc:sldMkLst>
          <pc:docMk/>
          <pc:sldMk cId="3494318553" sldId="265"/>
        </pc:sldMkLst>
      </pc:sldChg>
      <pc:sldChg chg="modSp add mod">
        <pc:chgData name="Philippa Boyns" userId="3d9d5a9e-b7d3-42c3-a41d-fe5840aeca6e" providerId="ADAL" clId="{EFB6DE48-EDB4-4F0B-B7C7-62CE5DC86C57}" dt="2020-06-19T12:00:34.365" v="195" actId="20577"/>
        <pc:sldMkLst>
          <pc:docMk/>
          <pc:sldMk cId="4566941" sldId="266"/>
        </pc:sldMkLst>
        <pc:spChg chg="mod">
          <ac:chgData name="Philippa Boyns" userId="3d9d5a9e-b7d3-42c3-a41d-fe5840aeca6e" providerId="ADAL" clId="{EFB6DE48-EDB4-4F0B-B7C7-62CE5DC86C57}" dt="2020-06-19T12:00:34.365" v="195" actId="20577"/>
          <ac:spMkLst>
            <pc:docMk/>
            <pc:sldMk cId="4566941" sldId="266"/>
            <ac:spMk id="3" creationId="{7D4DA840-63BD-41A4-AC4D-D55F118360C1}"/>
          </ac:spMkLst>
        </pc:spChg>
        <pc:spChg chg="mod">
          <ac:chgData name="Philippa Boyns" userId="3d9d5a9e-b7d3-42c3-a41d-fe5840aeca6e" providerId="ADAL" clId="{EFB6DE48-EDB4-4F0B-B7C7-62CE5DC86C57}" dt="2020-06-19T11:52:08.252" v="75" actId="20577"/>
          <ac:spMkLst>
            <pc:docMk/>
            <pc:sldMk cId="4566941" sldId="266"/>
            <ac:spMk id="6" creationId="{36325611-BAA9-4CD8-92F3-6CCC4987A020}"/>
          </ac:spMkLst>
        </pc:spChg>
      </pc:sldChg>
      <pc:sldChg chg="addSp new del">
        <pc:chgData name="Philippa Boyns" userId="3d9d5a9e-b7d3-42c3-a41d-fe5840aeca6e" providerId="ADAL" clId="{EFB6DE48-EDB4-4F0B-B7C7-62CE5DC86C57}" dt="2020-06-19T11:51:56.515" v="52" actId="47"/>
        <pc:sldMkLst>
          <pc:docMk/>
          <pc:sldMk cId="1078016820" sldId="266"/>
        </pc:sldMkLst>
        <pc:spChg chg="add">
          <ac:chgData name="Philippa Boyns" userId="3d9d5a9e-b7d3-42c3-a41d-fe5840aeca6e" providerId="ADAL" clId="{EFB6DE48-EDB4-4F0B-B7C7-62CE5DC86C57}" dt="2020-06-19T11:51:52.985" v="51"/>
          <ac:spMkLst>
            <pc:docMk/>
            <pc:sldMk cId="1078016820" sldId="266"/>
            <ac:spMk id="4" creationId="{08421035-101A-4AA0-92B0-1BD3052BB3F0}"/>
          </ac:spMkLst>
        </pc:spChg>
      </pc:sldChg>
      <pc:sldChg chg="addSp modSp new mod">
        <pc:chgData name="Philippa Boyns" userId="3d9d5a9e-b7d3-42c3-a41d-fe5840aeca6e" providerId="ADAL" clId="{EFB6DE48-EDB4-4F0B-B7C7-62CE5DC86C57}" dt="2020-06-19T14:31:53.274" v="235" actId="207"/>
        <pc:sldMkLst>
          <pc:docMk/>
          <pc:sldMk cId="2432446204" sldId="267"/>
        </pc:sldMkLst>
        <pc:spChg chg="add mod">
          <ac:chgData name="Philippa Boyns" userId="3d9d5a9e-b7d3-42c3-a41d-fe5840aeca6e" providerId="ADAL" clId="{EFB6DE48-EDB4-4F0B-B7C7-62CE5DC86C57}" dt="2020-06-19T14:31:53.274" v="235" actId="207"/>
          <ac:spMkLst>
            <pc:docMk/>
            <pc:sldMk cId="2432446204" sldId="267"/>
            <ac:spMk id="4" creationId="{F3112D35-10BF-4EB0-A89F-2C630DC6B304}"/>
          </ac:spMkLst>
        </pc:spChg>
        <pc:spChg chg="add">
          <ac:chgData name="Philippa Boyns" userId="3d9d5a9e-b7d3-42c3-a41d-fe5840aeca6e" providerId="ADAL" clId="{EFB6DE48-EDB4-4F0B-B7C7-62CE5DC86C57}" dt="2020-06-19T14:31:32.413" v="232"/>
          <ac:spMkLst>
            <pc:docMk/>
            <pc:sldMk cId="2432446204" sldId="267"/>
            <ac:spMk id="5" creationId="{B7C2F526-79EC-4EFA-8751-F48A754176EE}"/>
          </ac:spMkLst>
        </pc:spChg>
        <pc:picChg chg="add">
          <ac:chgData name="Philippa Boyns" userId="3d9d5a9e-b7d3-42c3-a41d-fe5840aeca6e" providerId="ADAL" clId="{EFB6DE48-EDB4-4F0B-B7C7-62CE5DC86C57}" dt="2020-06-19T14:31:39.820" v="233"/>
          <ac:picMkLst>
            <pc:docMk/>
            <pc:sldMk cId="2432446204" sldId="267"/>
            <ac:picMk id="6" creationId="{AE42FB9D-522F-44B7-86A0-DA851BA5109D}"/>
          </ac:picMkLst>
        </pc:picChg>
      </pc:sldChg>
    </pc:docChg>
  </pc:docChgLst>
  <pc:docChgLst>
    <pc:chgData name="Dominique Payne" userId="1f9aa067-e59b-4125-b458-adfe009ba970" providerId="ADAL" clId="{F789C4C2-9DD1-44F4-9F83-DBA6ACAB394F}"/>
    <pc:docChg chg="modSld">
      <pc:chgData name="Dominique Payne" userId="1f9aa067-e59b-4125-b458-adfe009ba970" providerId="ADAL" clId="{F789C4C2-9DD1-44F4-9F83-DBA6ACAB394F}" dt="2020-06-22T11:22:07.514" v="11" actId="20577"/>
      <pc:docMkLst>
        <pc:docMk/>
      </pc:docMkLst>
      <pc:sldChg chg="modSp mod">
        <pc:chgData name="Dominique Payne" userId="1f9aa067-e59b-4125-b458-adfe009ba970" providerId="ADAL" clId="{F789C4C2-9DD1-44F4-9F83-DBA6ACAB394F}" dt="2020-06-22T11:22:07.514" v="11" actId="20577"/>
        <pc:sldMkLst>
          <pc:docMk/>
          <pc:sldMk cId="4566941" sldId="266"/>
        </pc:sldMkLst>
        <pc:spChg chg="mod">
          <ac:chgData name="Dominique Payne" userId="1f9aa067-e59b-4125-b458-adfe009ba970" providerId="ADAL" clId="{F789C4C2-9DD1-44F4-9F83-DBA6ACAB394F}" dt="2020-06-22T11:22:07.514" v="11" actId="20577"/>
          <ac:spMkLst>
            <pc:docMk/>
            <pc:sldMk cId="4566941" sldId="266"/>
            <ac:spMk id="3" creationId="{7D4DA840-63BD-41A4-AC4D-D55F118360C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71384-D76F-42EA-BEB8-FCB5ACEF8C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BB7744-2F46-44C6-8AE6-A4FFE5442D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F610AE-DC73-40E3-BC84-9BF8A88F3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B1F20-EDDB-4873-A196-51E9F7685660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9C4213-3D71-40DF-B4C5-FFA989DE8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A02457-81C4-45A2-8175-D7B0B4CE4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44AD2-86EE-4A8E-8D53-CF641AEB28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983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8E5E6-A031-49E5-9B06-1CA55DDFA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E4FFE4-7451-493F-B405-682C40A2DD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E6DF86-2F36-4220-819E-09D5E8989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B1F20-EDDB-4873-A196-51E9F7685660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FBBC64-EC37-49CA-A012-B331C3B46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89BF90-6560-4FC4-B95F-34887AFCD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44AD2-86EE-4A8E-8D53-CF641AEB28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549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696E3B-2862-45EB-9748-E9C8973980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B86907-397E-4186-88F4-2D01F572B5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157DD-442C-46B3-BDDB-A29928C6F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B1F20-EDDB-4873-A196-51E9F7685660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93712-96FD-4050-8654-5A9B6B3DD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B95D14-9496-4963-A27B-71AA981D4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44AD2-86EE-4A8E-8D53-CF641AEB28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81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4B79D-4F6D-4D25-ABEA-7ACC9F715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2CBD8-0C8B-4BB1-8042-7EAFEA605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DBEFA-B341-45B4-9E58-6789BE82D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B1F20-EDDB-4873-A196-51E9F7685660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CDA156-B459-4832-B5FD-A0D0086D8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4C073-AC61-460B-8761-4EA4DB964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44AD2-86EE-4A8E-8D53-CF641AEB28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7804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9DE04-78EE-4161-8CAB-388ABDDB7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6855DC-8BC3-4014-A188-FFAB97DDF2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4DFFBC-8F1A-4DB8-AAF0-BAEACB600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B1F20-EDDB-4873-A196-51E9F7685660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B5FFCF-2BF8-4D65-839D-E05946A47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FA9DC9-CD94-41A7-AAAD-3525822D5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44AD2-86EE-4A8E-8D53-CF641AEB28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83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67422-A97A-46CE-AC93-231EB6E79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C060FA-1D06-49AE-BB73-CA3B21D382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DD012D-CECD-432E-9108-A35C407C89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8528DE-F92A-48EB-92E9-F2B857EC2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B1F20-EDDB-4873-A196-51E9F7685660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13BB38-26A0-41AA-99D9-181305128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E62187-0A31-4FB5-BDF9-613F3BA19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44AD2-86EE-4A8E-8D53-CF641AEB28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8663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597E3-261E-4D07-A62D-DB9DD116A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BAD45F-E0BF-4785-AB9F-376ED6633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C00E5A-E919-4A6D-9013-41A214908B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BC9D30-AF0A-4438-9F66-AF502AAD72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9AAA4A-B2BA-48E7-87F8-AEE107FC15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34173F-1812-4108-A73A-A9386F29E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B1F20-EDDB-4873-A196-51E9F7685660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BEE610-0FA7-4061-8AA2-5FCD842E1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6EB155-03B1-456F-9376-4486B55D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44AD2-86EE-4A8E-8D53-CF641AEB28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417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89DBA-9EDA-446E-B9E8-DC5339A7E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4D2848-9D52-4A64-A6E4-5680ACF32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B1F20-EDDB-4873-A196-51E9F7685660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B17488-5CB7-4EA8-B781-B18FF7C4C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D6F7FE-8444-46A5-8431-476E65F84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44AD2-86EE-4A8E-8D53-CF641AEB28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39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DEBB1E-1850-48B0-BB1E-99D5AC969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B1F20-EDDB-4873-A196-51E9F7685660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0A5448-0777-4EAD-B130-55A346A69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31BC51-41E1-40EF-AF0E-2650DC80F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44AD2-86EE-4A8E-8D53-CF641AEB28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344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A901F-2D07-4AAD-B21A-CD6F81F1D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2B966-FA3C-4235-8E86-484348943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3CFBEF-96C6-4219-9363-A81C0AB25A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13DE5E-B505-4934-91AD-5A4ECDB37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B1F20-EDDB-4873-A196-51E9F7685660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526030-F47C-496C-8EB9-7A99C2DB9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23B9D-A8FC-43FE-B37E-FC8F51377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44AD2-86EE-4A8E-8D53-CF641AEB28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879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6A164-0EC8-417B-ABF9-D36F93CB2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7815E9-A0F1-4108-AA68-A34204A402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7221D6-5EAB-4838-99FE-6CB9DBF57E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9B98FE-E0CE-4399-9856-FC338C989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B1F20-EDDB-4873-A196-51E9F7685660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CC4DE7-2A4D-4698-87A3-936A94569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09F205-766F-4C94-B027-F5C0B1B94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44AD2-86EE-4A8E-8D53-CF641AEB28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3982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8F01FD-3BA3-4324-A741-460E6E45E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EA6D47-BEDB-4F16-A0C2-1274B6C3D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01B96B-EF52-4B2A-AF62-A0C9CE1F71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B1F20-EDDB-4873-A196-51E9F7685660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7CD53-62FE-437D-B772-115DF130C5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8EEAAE-DA29-4B73-81E9-9862677A14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44AD2-86EE-4A8E-8D53-CF641AEB28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07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oom.com/share/8147ed66ae164567b06a52df9d3aef2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eur01.safelinks.protection.outlook.com/?url=https%3A%2F%2Fwww.loom.com%2Fshare%2F543e0b1d939f4220828da45528582e1e&amp;data=02%7C01%7C%7Ccc35631daa9642d992d108d8129bc254%7C7eeaedd6bf3740158fe919fbc2c02d55%7C0%7C0%7C637279807755016647&amp;sdata=XZhustM0QCOiX6Fojil2hnSzD8%2FJk7f1We62O4xSOlM%3D&amp;reserved=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mbournevc.org/download.php/Wednesday_3_Geography_pdf" TargetMode="External"/><Relationship Id="rId2" Type="http://schemas.openxmlformats.org/officeDocument/2006/relationships/hyperlink" Target="https://www.cambournevc.org/download.php/Wednesday_3_Geography_pp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mailto:cam-healthyselfie@cambournevc.org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s://forms.office.com/Pages/ResponsePage.aspx?id=1u3qfje_FUCP6Rn7wsAtVUNVGIZKVclEvREuXwVmCw5URVdLVkVHVUJUQklaUDVVQVM3TjFNTk1aOC4u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youtu.be/8ipIdUtAJG0" TargetMode="External"/><Relationship Id="rId5" Type="http://schemas.openxmlformats.org/officeDocument/2006/relationships/hyperlink" Target="https://youtu.be/_qU3UXVEDgY" TargetMode="External"/><Relationship Id="rId4" Type="http://schemas.openxmlformats.org/officeDocument/2006/relationships/hyperlink" Target="https://youtu.be/hKj9zJ73OHk" TargetMode="External"/><Relationship Id="rId9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gpage@cambournevc.or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ABE48-27A0-4426-A279-20826BF7E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089607"/>
            <a:ext cx="8596668" cy="2444685"/>
          </a:xfrm>
        </p:spPr>
        <p:txBody>
          <a:bodyPr>
            <a:normAutofit fontScale="90000"/>
          </a:bodyPr>
          <a:lstStyle/>
          <a:p>
            <a:r>
              <a:rPr lang="en-GB" sz="4400" b="1" u="sng" dirty="0"/>
              <a:t>Wednesday 24</a:t>
            </a:r>
            <a:r>
              <a:rPr lang="en-GB" sz="4400" b="1" u="sng" baseline="30000" dirty="0"/>
              <a:t>th</a:t>
            </a:r>
            <a:r>
              <a:rPr lang="en-GB" sz="4400" b="1" u="sng" dirty="0"/>
              <a:t> June </a:t>
            </a:r>
            <a:br>
              <a:rPr lang="en-GB" sz="4400" dirty="0"/>
            </a:br>
            <a:br>
              <a:rPr lang="en-GB" sz="4400" dirty="0"/>
            </a:br>
            <a:r>
              <a:rPr lang="en-GB" sz="4400" dirty="0"/>
              <a:t>1. Pastoral activity </a:t>
            </a:r>
            <a:br>
              <a:rPr lang="en-GB" sz="4400" u="sng" dirty="0"/>
            </a:br>
            <a:r>
              <a:rPr lang="en-GB" sz="4400" dirty="0"/>
              <a:t>2. History </a:t>
            </a:r>
            <a:br>
              <a:rPr lang="en-GB" sz="4400" dirty="0"/>
            </a:br>
            <a:r>
              <a:rPr lang="en-GB" sz="4400" dirty="0"/>
              <a:t>3. Geography </a:t>
            </a:r>
            <a:br>
              <a:rPr lang="en-GB" sz="4400" dirty="0"/>
            </a:br>
            <a:r>
              <a:rPr lang="en-GB" sz="4400" dirty="0"/>
              <a:t>4. PE </a:t>
            </a:r>
            <a:br>
              <a:rPr lang="en-GB" sz="4400" dirty="0"/>
            </a:br>
            <a:br>
              <a:rPr lang="en-GB" sz="4400" dirty="0"/>
            </a:br>
            <a:r>
              <a:rPr lang="en-GB" sz="4400" dirty="0"/>
              <a:t>Optional extra: </a:t>
            </a:r>
            <a:br>
              <a:rPr lang="en-GB" sz="4400" dirty="0"/>
            </a:br>
            <a:r>
              <a:rPr lang="en-GB" sz="4400" dirty="0"/>
              <a:t>Music </a:t>
            </a:r>
          </a:p>
        </p:txBody>
      </p:sp>
      <p:pic>
        <p:nvPicPr>
          <p:cNvPr id="2050" name="Picture 2" descr="News and Events - Cambourne Village College">
            <a:extLst>
              <a:ext uri="{FF2B5EF4-FFF2-40B4-BE49-F238E27FC236}">
                <a16:creationId xmlns:a16="http://schemas.microsoft.com/office/drawing/2014/main" id="{7948C4C2-A4BF-4AD7-A6D8-7F20B21C954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374" b="34758"/>
          <a:stretch/>
        </p:blipFill>
        <p:spPr bwMode="auto">
          <a:xfrm>
            <a:off x="6485466" y="148196"/>
            <a:ext cx="5334000" cy="1206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5542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FDA93-14A8-47B5-A97F-3658B88E7EBE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/>
              <a:t>Wednesday 24</a:t>
            </a:r>
            <a:r>
              <a:rPr lang="en-GB" baseline="30000" dirty="0"/>
              <a:t>th</a:t>
            </a:r>
            <a:r>
              <a:rPr lang="en-GB" dirty="0"/>
              <a:t> June</a:t>
            </a:r>
            <a:br>
              <a:rPr lang="en-GB" dirty="0"/>
            </a:br>
            <a:r>
              <a:rPr lang="en-GB" dirty="0"/>
              <a:t>1. Pastoral activity – All About You </a:t>
            </a:r>
          </a:p>
        </p:txBody>
      </p:sp>
      <p:pic>
        <p:nvPicPr>
          <p:cNvPr id="3074" name="Picture 2" descr="Principal's Welcome - Cambourne Village College">
            <a:extLst>
              <a:ext uri="{FF2B5EF4-FFF2-40B4-BE49-F238E27FC236}">
                <a16:creationId xmlns:a16="http://schemas.microsoft.com/office/drawing/2014/main" id="{2D99484C-BC28-4E43-BBAE-4423254AEF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0978" y="496888"/>
            <a:ext cx="1193800" cy="1094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9FE567-9BCF-4F00-93E4-DF7669CBB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https://www.loom.com/share/8147ed66ae164567b06a52df9d3aef2f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3711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36325611-BAA9-4CD8-92F3-6CCC4987A020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Wednesday 24</a:t>
            </a:r>
            <a:r>
              <a:rPr lang="en-GB" baseline="30000" dirty="0"/>
              <a:t>th</a:t>
            </a:r>
            <a:r>
              <a:rPr lang="en-GB" dirty="0"/>
              <a:t> June</a:t>
            </a:r>
            <a:br>
              <a:rPr lang="en-GB" dirty="0"/>
            </a:br>
            <a:r>
              <a:rPr lang="en-GB" dirty="0"/>
              <a:t>2. 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4DA840-63BD-41A4-AC4D-D55F11836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GB" dirty="0"/>
              <a:t>Local History </a:t>
            </a:r>
          </a:p>
          <a:p>
            <a:pPr marL="0" indent="0">
              <a:buNone/>
            </a:pPr>
            <a:r>
              <a:rPr lang="en-GB" u="sng" dirty="0">
                <a:hlinkClick r:id="rId2"/>
              </a:rPr>
              <a:t>https://www.loom.com/share/543e0b1d939f4220828da45528582e1e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</a:p>
        </p:txBody>
      </p:sp>
      <p:pic>
        <p:nvPicPr>
          <p:cNvPr id="5" name="Picture 2" descr="Principal's Welcome - Cambourne Village College">
            <a:extLst>
              <a:ext uri="{FF2B5EF4-FFF2-40B4-BE49-F238E27FC236}">
                <a16:creationId xmlns:a16="http://schemas.microsoft.com/office/drawing/2014/main" id="{AC28EA1A-6D55-4987-BB4A-E9A6103593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0978" y="496888"/>
            <a:ext cx="1193800" cy="1094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0850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36325611-BAA9-4CD8-92F3-6CCC4987A020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Wednesday 24</a:t>
            </a:r>
            <a:r>
              <a:rPr lang="en-GB" baseline="30000" dirty="0"/>
              <a:t>th</a:t>
            </a:r>
            <a:r>
              <a:rPr lang="en-GB" dirty="0"/>
              <a:t> June</a:t>
            </a:r>
            <a:br>
              <a:rPr lang="en-GB" dirty="0"/>
            </a:br>
            <a:r>
              <a:rPr lang="en-GB" dirty="0"/>
              <a:t>3. Geography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4DA840-63BD-41A4-AC4D-D55F11836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GB" dirty="0"/>
              <a:t>What is Geography? </a:t>
            </a:r>
          </a:p>
          <a:p>
            <a:pPr marL="0" indent="0">
              <a:buNone/>
            </a:pPr>
            <a:r>
              <a:rPr lang="en-GB" dirty="0"/>
              <a:t>Open the attached PowerPoint and follow the activities on there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Wednesday 3 Geography PowerPoint</a:t>
            </a:r>
            <a:r>
              <a:rPr lang="en-GB" dirty="0"/>
              <a:t> (or </a:t>
            </a:r>
            <a:r>
              <a:rPr lang="en-GB" dirty="0">
                <a:hlinkClick r:id="rId3"/>
              </a:rPr>
              <a:t>Wednesday 3 Geography PDF</a:t>
            </a:r>
            <a:r>
              <a:rPr lang="en-GB" dirty="0"/>
              <a:t>)</a:t>
            </a:r>
          </a:p>
        </p:txBody>
      </p:sp>
      <p:pic>
        <p:nvPicPr>
          <p:cNvPr id="5" name="Picture 2" descr="Principal's Welcome - Cambourne Village College">
            <a:extLst>
              <a:ext uri="{FF2B5EF4-FFF2-40B4-BE49-F238E27FC236}">
                <a16:creationId xmlns:a16="http://schemas.microsoft.com/office/drawing/2014/main" id="{AC28EA1A-6D55-4987-BB4A-E9A6103593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0978" y="496888"/>
            <a:ext cx="1193800" cy="1094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66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F6F9B6F9-C86C-4972-B8B0-9C9D3770EA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866474"/>
              </p:ext>
            </p:extLst>
          </p:nvPr>
        </p:nvGraphicFramePr>
        <p:xfrm>
          <a:off x="0" y="670560"/>
          <a:ext cx="12192001" cy="618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5404">
                  <a:extLst>
                    <a:ext uri="{9D8B030D-6E8A-4147-A177-3AD203B41FA5}">
                      <a16:colId xmlns:a16="http://schemas.microsoft.com/office/drawing/2014/main" val="930743215"/>
                    </a:ext>
                  </a:extLst>
                </a:gridCol>
                <a:gridCol w="2609566">
                  <a:extLst>
                    <a:ext uri="{9D8B030D-6E8A-4147-A177-3AD203B41FA5}">
                      <a16:colId xmlns:a16="http://schemas.microsoft.com/office/drawing/2014/main" val="929348433"/>
                    </a:ext>
                  </a:extLst>
                </a:gridCol>
                <a:gridCol w="2609566">
                  <a:extLst>
                    <a:ext uri="{9D8B030D-6E8A-4147-A177-3AD203B41FA5}">
                      <a16:colId xmlns:a16="http://schemas.microsoft.com/office/drawing/2014/main" val="584578388"/>
                    </a:ext>
                  </a:extLst>
                </a:gridCol>
                <a:gridCol w="2609566">
                  <a:extLst>
                    <a:ext uri="{9D8B030D-6E8A-4147-A177-3AD203B41FA5}">
                      <a16:colId xmlns:a16="http://schemas.microsoft.com/office/drawing/2014/main" val="2045441081"/>
                    </a:ext>
                  </a:extLst>
                </a:gridCol>
                <a:gridCol w="2247899">
                  <a:extLst>
                    <a:ext uri="{9D8B030D-6E8A-4147-A177-3AD203B41FA5}">
                      <a16:colId xmlns:a16="http://schemas.microsoft.com/office/drawing/2014/main" val="2556845535"/>
                    </a:ext>
                  </a:extLst>
                </a:gridCol>
              </a:tblGrid>
              <a:tr h="1416776">
                <a:tc rowSpan="4">
                  <a:txBody>
                    <a:bodyPr/>
                    <a:lstStyle/>
                    <a:p>
                      <a:pPr algn="ctr"/>
                      <a:endParaRPr lang="en-GB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600" b="0" kern="120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Every time you complete an activity, </a:t>
                      </a:r>
                      <a:r>
                        <a:rPr lang="en-GB" sz="1600" b="0" u="sng" kern="120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+mn-ea"/>
                          <a:cs typeface="+mn-cs"/>
                          <a:hlinkClick r:id="rId2"/>
                        </a:rPr>
                        <a:t>click the link </a:t>
                      </a:r>
                      <a:r>
                        <a:rPr lang="en-GB" sz="1600" b="0" kern="120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and complete the form to log your efforts.</a:t>
                      </a:r>
                    </a:p>
                    <a:p>
                      <a:pPr algn="ctr"/>
                      <a:r>
                        <a:rPr lang="en-GB" sz="1600" b="0" kern="120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Every activity you complete and log will give you </a:t>
                      </a: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10 points.</a:t>
                      </a:r>
                    </a:p>
                    <a:p>
                      <a:pPr algn="ctr"/>
                      <a:r>
                        <a:rPr lang="en-GB" sz="1600" b="0" kern="120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Prizes are on offer</a:t>
                      </a:r>
                    </a:p>
                    <a:p>
                      <a:pPr algn="ctr"/>
                      <a:r>
                        <a:rPr lang="en-GB" sz="1600" b="0" kern="120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for:</a:t>
                      </a:r>
                    </a:p>
                    <a:p>
                      <a:pPr marL="285750" lvl="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kern="120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the year 6 with the most points from each school,</a:t>
                      </a:r>
                    </a:p>
                    <a:p>
                      <a:pPr marL="285750" lvl="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kern="120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the year 6 with the best scores across each activity,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kern="120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the top school with most entries in year 6</a:t>
                      </a:r>
                      <a:r>
                        <a:rPr lang="en-GB" sz="1800" b="0" kern="120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9600" b="1" dirty="0">
                          <a:latin typeface="Berlin Sans FB" panose="020E0602020502020306" pitchFamily="34" charset="0"/>
                        </a:rPr>
                        <a:t>WEDNESDAY</a:t>
                      </a:r>
                    </a:p>
                  </a:txBody>
                  <a:tcPr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Throughout the whole week, </a:t>
                      </a: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while you are completing your challenges and if you go out on a walk, run or bike ride, take a photo or a selfie and get your parent, carer or guardian to email </a:t>
                      </a:r>
                      <a:r>
                        <a:rPr lang="en-GB" sz="1600" u="sng" dirty="0">
                          <a:solidFill>
                            <a:srgbClr val="00000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cam-healthyselfie@cambournevc.org</a:t>
                      </a:r>
                      <a:endParaRPr lang="en-GB" sz="16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If you would like to be in our twitter collage.</a:t>
                      </a:r>
                      <a:endParaRPr lang="en-GB" sz="16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 must be from your parent’s email address, with their permission.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@CamVC_PE 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494640"/>
                  </a:ext>
                </a:extLst>
              </a:tr>
              <a:tr h="138453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5400" dirty="0">
                          <a:latin typeface="Berlin Sans FB" panose="020E0602020502020306" pitchFamily="34" charset="0"/>
                        </a:rPr>
                        <a:t>Athletics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latin typeface="Berlin Sans FB" panose="020E0602020502020306" pitchFamily="34" charset="0"/>
                        </a:rPr>
                        <a:t>(click on the challenge names below to find out more about each one)</a:t>
                      </a:r>
                    </a:p>
                  </a:txBody>
                  <a:tcPr anchor="ctr">
                    <a:solidFill>
                      <a:srgbClr val="8BFF8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2955895"/>
                  </a:ext>
                </a:extLst>
              </a:tr>
              <a:tr h="175559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20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Sock Put</a:t>
                      </a:r>
                      <a:endParaRPr lang="en-GB" sz="3200" dirty="0">
                        <a:solidFill>
                          <a:schemeClr val="tx1"/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DFF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Steeple Chase</a:t>
                      </a:r>
                      <a:endParaRPr lang="en-GB" sz="3200" dirty="0">
                        <a:solidFill>
                          <a:schemeClr val="tx1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BDFF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STJ</a:t>
                      </a:r>
                      <a:endParaRPr lang="en-GB" sz="3200" dirty="0">
                        <a:solidFill>
                          <a:schemeClr val="tx1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BDFF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1773584"/>
                  </a:ext>
                </a:extLst>
              </a:tr>
              <a:tr h="16551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CLICK THIS LINK TO REGISTER YOUR RESULTS FOR WEDNESDAY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DFF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8275624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67884291-5096-4740-9904-079124785117}"/>
              </a:ext>
            </a:extLst>
          </p:cNvPr>
          <p:cNvSpPr/>
          <p:nvPr/>
        </p:nvSpPr>
        <p:spPr>
          <a:xfrm>
            <a:off x="0" y="-187474"/>
            <a:ext cx="121919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1" dirty="0">
                <a:ln w="28575">
                  <a:solidFill>
                    <a:schemeClr val="tx1"/>
                  </a:solidFill>
                </a:ln>
                <a:solidFill>
                  <a:srgbClr val="FF0000"/>
                </a:solidFill>
                <a:latin typeface="Berlin Sans FB" panose="020E0602020502020306" pitchFamily="34" charset="0"/>
              </a:rPr>
              <a:t>Year 6 </a:t>
            </a:r>
            <a:r>
              <a:rPr lang="en-GB" sz="5400" b="1" dirty="0">
                <a:ln w="28575">
                  <a:solidFill>
                    <a:schemeClr val="tx1"/>
                  </a:solidFill>
                </a:ln>
                <a:solidFill>
                  <a:srgbClr val="FFFF00"/>
                </a:solidFill>
                <a:latin typeface="Berlin Sans FB" panose="020E0602020502020306" pitchFamily="34" charset="0"/>
              </a:rPr>
              <a:t>Trans</a:t>
            </a:r>
            <a:r>
              <a:rPr lang="en-GB" sz="5400" b="1" dirty="0">
                <a:ln w="28575">
                  <a:solidFill>
                    <a:schemeClr val="tx1"/>
                  </a:solidFill>
                </a:ln>
                <a:solidFill>
                  <a:srgbClr val="00FF00"/>
                </a:solidFill>
                <a:latin typeface="Berlin Sans FB" panose="020E0602020502020306" pitchFamily="34" charset="0"/>
              </a:rPr>
              <a:t>ition</a:t>
            </a:r>
            <a:r>
              <a:rPr lang="en-GB" sz="5400" b="1" dirty="0">
                <a:ln w="28575">
                  <a:solidFill>
                    <a:schemeClr val="tx1"/>
                  </a:solidFill>
                </a:ln>
                <a:latin typeface="Berlin Sans FB" panose="020E0602020502020306" pitchFamily="34" charset="0"/>
              </a:rPr>
              <a:t> </a:t>
            </a:r>
            <a:r>
              <a:rPr lang="en-GB" sz="5400" b="1" dirty="0">
                <a:ln w="28575">
                  <a:solidFill>
                    <a:schemeClr val="tx1"/>
                  </a:solidFill>
                </a:ln>
                <a:solidFill>
                  <a:srgbClr val="00B0F0"/>
                </a:solidFill>
                <a:latin typeface="Berlin Sans FB" panose="020E0602020502020306" pitchFamily="34" charset="0"/>
              </a:rPr>
              <a:t>Sports</a:t>
            </a:r>
            <a:r>
              <a:rPr lang="en-GB" sz="5400" b="1" dirty="0">
                <a:ln w="28575">
                  <a:solidFill>
                    <a:schemeClr val="tx1"/>
                  </a:solidFill>
                </a:ln>
                <a:latin typeface="Berlin Sans FB" panose="020E0602020502020306" pitchFamily="34" charset="0"/>
              </a:rPr>
              <a:t> </a:t>
            </a:r>
            <a:r>
              <a:rPr lang="en-GB" sz="5400" b="1" dirty="0">
                <a:ln w="28575">
                  <a:solidFill>
                    <a:schemeClr val="tx1"/>
                  </a:solidFill>
                </a:ln>
                <a:solidFill>
                  <a:srgbClr val="FF0066"/>
                </a:solidFill>
                <a:latin typeface="Berlin Sans FB" panose="020E0602020502020306" pitchFamily="34" charset="0"/>
              </a:rPr>
              <a:t>Week</a:t>
            </a:r>
          </a:p>
        </p:txBody>
      </p:sp>
      <p:pic>
        <p:nvPicPr>
          <p:cNvPr id="1029" name="Picture 5" descr="Spiral Rainbow">
            <a:extLst>
              <a:ext uri="{FF2B5EF4-FFF2-40B4-BE49-F238E27FC236}">
                <a16:creationId xmlns:a16="http://schemas.microsoft.com/office/drawing/2014/main" id="{BB811C71-B579-4068-AA58-C7F4017BC7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45" y="0"/>
            <a:ext cx="974724" cy="579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5" descr="Spiral Rainbow">
            <a:extLst>
              <a:ext uri="{FF2B5EF4-FFF2-40B4-BE49-F238E27FC236}">
                <a16:creationId xmlns:a16="http://schemas.microsoft.com/office/drawing/2014/main" id="{6DD6C589-42F3-48FA-B48B-B938EA0F59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059236" y="0"/>
            <a:ext cx="974724" cy="579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826E414-59F6-438A-A38B-84CBC5151C7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7277" y="5561987"/>
            <a:ext cx="1156383" cy="125724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DE39607-3342-4E87-B606-6E831D5DB64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481042" y="698760"/>
            <a:ext cx="1156383" cy="1257246"/>
          </a:xfrm>
          <a:prstGeom prst="rect">
            <a:avLst/>
          </a:prstGeom>
        </p:spPr>
      </p:pic>
      <p:pic>
        <p:nvPicPr>
          <p:cNvPr id="1031" name="Picture 7" descr="Follow Us on Twitter">
            <a:extLst>
              <a:ext uri="{FF2B5EF4-FFF2-40B4-BE49-F238E27FC236}">
                <a16:creationId xmlns:a16="http://schemas.microsoft.com/office/drawing/2014/main" id="{AA6529C7-E01A-4B01-BD4A-BE8CD1C453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425" b="32326"/>
          <a:stretch/>
        </p:blipFill>
        <p:spPr bwMode="auto">
          <a:xfrm>
            <a:off x="10341021" y="6030511"/>
            <a:ext cx="1436427" cy="520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4318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32DAF-9B96-482B-87D5-1ADA622A8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8936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sz="4300" b="1" dirty="0">
                <a:solidFill>
                  <a:schemeClr val="tx1"/>
                </a:solidFill>
              </a:rPr>
              <a:t>Activity 3: Your Musical History!</a:t>
            </a:r>
          </a:p>
          <a:p>
            <a:r>
              <a:rPr lang="en-GB" sz="3600" dirty="0">
                <a:solidFill>
                  <a:schemeClr val="tx1"/>
                </a:solidFill>
              </a:rPr>
              <a:t>We’d really like to find out a bit about what music you might have already done – and what music you enjoy. So answer the questions below, please type / write your answers, ask your parents to email them to Mr Page (</a:t>
            </a:r>
            <a:r>
              <a:rPr lang="en-GB" sz="360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gpage@cambournevc.org</a:t>
            </a:r>
            <a:r>
              <a:rPr lang="en-GB" sz="3600" dirty="0">
                <a:solidFill>
                  <a:schemeClr val="tx1"/>
                </a:solidFill>
              </a:rPr>
              <a:t>). Make sure the email includes your name! </a:t>
            </a:r>
          </a:p>
          <a:p>
            <a:pPr marL="0" indent="0">
              <a:buNone/>
            </a:pPr>
            <a:endParaRPr lang="en-GB" sz="3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3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530AD67-B3B7-453E-AA42-E17CE0CFDAC4}"/>
              </a:ext>
            </a:extLst>
          </p:cNvPr>
          <p:cNvSpPr txBox="1">
            <a:spLocks/>
          </p:cNvSpPr>
          <p:nvPr/>
        </p:nvSpPr>
        <p:spPr>
          <a:xfrm>
            <a:off x="838200" y="291023"/>
            <a:ext cx="10515600" cy="13255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Monday 22</a:t>
            </a:r>
            <a:r>
              <a:rPr lang="en-GB" baseline="30000" dirty="0"/>
              <a:t>nd</a:t>
            </a:r>
            <a:r>
              <a:rPr lang="en-GB" dirty="0"/>
              <a:t> June</a:t>
            </a:r>
            <a:br>
              <a:rPr lang="en-GB" dirty="0"/>
            </a:br>
            <a:r>
              <a:rPr lang="en-GB" dirty="0"/>
              <a:t>Optional extra: Music</a:t>
            </a:r>
          </a:p>
        </p:txBody>
      </p:sp>
      <p:pic>
        <p:nvPicPr>
          <p:cNvPr id="6" name="Picture 2" descr="Principal's Welcome - Cambourne Village College">
            <a:extLst>
              <a:ext uri="{FF2B5EF4-FFF2-40B4-BE49-F238E27FC236}">
                <a16:creationId xmlns:a16="http://schemas.microsoft.com/office/drawing/2014/main" id="{31480169-1BC0-406E-B499-0419436C33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0978" y="496888"/>
            <a:ext cx="1193800" cy="1094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3644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5F771-15C3-4B76-908F-417C4F7D9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0F6939-A5A2-4AED-B4CC-65913C67F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112D35-10BF-4EB0-A89F-2C630DC6B304}"/>
              </a:ext>
            </a:extLst>
          </p:cNvPr>
          <p:cNvSpPr/>
          <p:nvPr/>
        </p:nvSpPr>
        <p:spPr>
          <a:xfrm>
            <a:off x="692066" y="1825625"/>
            <a:ext cx="10515600" cy="46672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tx1"/>
                </a:solidFill>
              </a:rPr>
              <a:t>1. Do you play a musical instrument? If “YES” – then which one? How long have you played? Have you done any grades etc.?</a:t>
            </a:r>
          </a:p>
          <a:p>
            <a:r>
              <a:rPr lang="en-GB" dirty="0">
                <a:solidFill>
                  <a:schemeClr val="tx1"/>
                </a:solidFill>
              </a:rPr>
              <a:t>If “NO” what instrument would you most like to be able to play? And why? Are you interested in getting lessons?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2. Have you ever been involved in any music groups, choirs, musical productions in school, or out of school? If “YES”, then write a bit about what you’ve done – and why you enjoyed it.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3. Have you ever been to see a music concert, or performance, or musical production? If “YES”, write a little about what you saw, and what you remember about it!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4. Tell me about a few of your favourite pieces of music / songs? Say a little about why you particularly enjoy listening to them, and what you think makes them special.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5. What are you most looking forward to about music lessons when you come to Cambourne Village College? Do you know the kinds of things you’ll be doing?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7C2F526-79EC-4EFA-8751-F48A754176EE}"/>
              </a:ext>
            </a:extLst>
          </p:cNvPr>
          <p:cNvSpPr txBox="1">
            <a:spLocks/>
          </p:cNvSpPr>
          <p:nvPr/>
        </p:nvSpPr>
        <p:spPr>
          <a:xfrm>
            <a:off x="838200" y="291023"/>
            <a:ext cx="10515600" cy="13255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Monday 22</a:t>
            </a:r>
            <a:r>
              <a:rPr lang="en-GB" baseline="30000" dirty="0"/>
              <a:t>nd</a:t>
            </a:r>
            <a:r>
              <a:rPr lang="en-GB" dirty="0"/>
              <a:t> June</a:t>
            </a:r>
            <a:br>
              <a:rPr lang="en-GB" dirty="0"/>
            </a:br>
            <a:r>
              <a:rPr lang="en-GB" dirty="0"/>
              <a:t>Optional extra: Music</a:t>
            </a:r>
          </a:p>
        </p:txBody>
      </p:sp>
      <p:pic>
        <p:nvPicPr>
          <p:cNvPr id="6" name="Picture 2" descr="Principal's Welcome - Cambourne Village College">
            <a:extLst>
              <a:ext uri="{FF2B5EF4-FFF2-40B4-BE49-F238E27FC236}">
                <a16:creationId xmlns:a16="http://schemas.microsoft.com/office/drawing/2014/main" id="{AE42FB9D-522F-44B7-86A0-DA851BA510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0978" y="496888"/>
            <a:ext cx="1193800" cy="1094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2446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2B508C1C0D8A438E844F7EB90BDEF1" ma:contentTypeVersion="13" ma:contentTypeDescription="Create a new document." ma:contentTypeScope="" ma:versionID="f1c5d79c16e52f45d9dec9604a7522d0">
  <xsd:schema xmlns:xsd="http://www.w3.org/2001/XMLSchema" xmlns:xs="http://www.w3.org/2001/XMLSchema" xmlns:p="http://schemas.microsoft.com/office/2006/metadata/properties" xmlns:ns3="1cc7bb73-3e79-4f4a-a67f-08318b8cf477" xmlns:ns4="4d2234bd-4f4d-4aef-b1b4-2804e606a493" targetNamespace="http://schemas.microsoft.com/office/2006/metadata/properties" ma:root="true" ma:fieldsID="cb97031e403c391311c888a5bcf63a2f" ns3:_="" ns4:_="">
    <xsd:import namespace="1cc7bb73-3e79-4f4a-a67f-08318b8cf477"/>
    <xsd:import namespace="4d2234bd-4f4d-4aef-b1b4-2804e606a49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c7bb73-3e79-4f4a-a67f-08318b8cf4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2234bd-4f4d-4aef-b1b4-2804e606a49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8FDE523-00C9-4E72-90DD-67263B7214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cc7bb73-3e79-4f4a-a67f-08318b8cf477"/>
    <ds:schemaRef ds:uri="4d2234bd-4f4d-4aef-b1b4-2804e606a4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9F974C2-6505-4E22-B47A-95FDD76E058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C2F3CD7-B223-42F7-9412-427E3147714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571</Words>
  <Application>Microsoft Office PowerPoint</Application>
  <PresentationFormat>Widescreen</PresentationFormat>
  <Paragraphs>54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Berlin Sans FB</vt:lpstr>
      <vt:lpstr>Calibri</vt:lpstr>
      <vt:lpstr>Calibri Light</vt:lpstr>
      <vt:lpstr>Office Theme</vt:lpstr>
      <vt:lpstr>Wednesday 24th June   1. Pastoral activity  2. History  3. Geography  4. PE   Optional extra:  Music </vt:lpstr>
      <vt:lpstr>Wednesday 24th June 1. Pastoral activity – All About You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Philippa Boyns</dc:creator>
  <cp:lastModifiedBy>Dominique Payne</cp:lastModifiedBy>
  <cp:revision>2</cp:revision>
  <dcterms:created xsi:type="dcterms:W3CDTF">2020-06-19T09:14:32Z</dcterms:created>
  <dcterms:modified xsi:type="dcterms:W3CDTF">2020-06-22T11:22:42Z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0x010100CF2B508C1C0D8A438E844F7EB90BDEF1</vt:lpwstr>
  </property>
</Properties>
</file>