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59" r:id="rId6"/>
    <p:sldId id="271" r:id="rId7"/>
    <p:sldId id="267" r:id="rId8"/>
    <p:sldId id="268" r:id="rId9"/>
    <p:sldId id="26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5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0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9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0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7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14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9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2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90F25A-8D52-4048-8DF4-A88E289C491E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EB8650-673E-4BAB-9161-BF6FA19AA262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10592493" cy="3566160"/>
          </a:xfrm>
        </p:spPr>
        <p:txBody>
          <a:bodyPr/>
          <a:lstStyle/>
          <a:p>
            <a:r>
              <a:rPr lang="en-GB" dirty="0" smtClean="0"/>
              <a:t>Year 10 Work Experience </a:t>
            </a:r>
            <a:endParaRPr lang="en-GB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495" y="636128"/>
            <a:ext cx="4908176" cy="13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007"/>
          </a:xfrm>
        </p:spPr>
        <p:txBody>
          <a:bodyPr/>
          <a:lstStyle/>
          <a:p>
            <a:r>
              <a:rPr lang="en-GB" dirty="0" smtClean="0"/>
              <a:t>The process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096963" y="1009693"/>
          <a:ext cx="10058717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Launch with Parents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Process of self organised placements</a:t>
                      </a:r>
                      <a:r>
                        <a:rPr lang="en-GB" baseline="0" dirty="0" smtClean="0"/>
                        <a:t> starts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24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 smtClean="0"/>
                        <a:t>PSHE lessons:</a:t>
                      </a:r>
                      <a:r>
                        <a:rPr lang="en-GB" b="1" u="sng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1. Ideas for work experience placements including contact numbers etc.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baseline="0" dirty="0" smtClean="0"/>
                        <a:t>2. How to write a CV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baseline="0" dirty="0" smtClean="0"/>
                        <a:t>3. How to write an email contacting a company for the first time / How to call a company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26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November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Check point – how</a:t>
                      </a:r>
                      <a:r>
                        <a:rPr lang="en-GB" baseline="0" dirty="0" smtClean="0"/>
                        <a:t> far along the process are pupils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r>
                        <a:rPr lang="en-GB" baseline="0" dirty="0" smtClean="0"/>
                        <a:t> 18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January 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Work experience forms fully</a:t>
                      </a:r>
                      <a:r>
                        <a:rPr lang="en-GB" baseline="0" dirty="0" smtClean="0"/>
                        <a:t> completed and handed in 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placements</a:t>
                      </a:r>
                      <a:r>
                        <a:rPr lang="en-GB" baseline="0" dirty="0" smtClean="0"/>
                        <a:t> confirmed by PB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Assembly/</a:t>
                      </a:r>
                      <a:r>
                        <a:rPr lang="en-GB" baseline="0" dirty="0" smtClean="0"/>
                        <a:t> PSHE lesson – conducting yourself on work experience/ in a workplace.  Work experience booklets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15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July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 experience starts – member of </a:t>
                      </a:r>
                      <a:r>
                        <a:rPr lang="en-GB" dirty="0" err="1" smtClean="0"/>
                        <a:t>CamVC</a:t>
                      </a:r>
                      <a:r>
                        <a:rPr lang="en-GB" baseline="0" dirty="0" smtClean="0"/>
                        <a:t> will visit each placement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7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Why are we doing it?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15-19</a:t>
            </a:r>
            <a:r>
              <a:rPr lang="en-GB" baseline="30000" dirty="0" smtClean="0"/>
              <a:t>th</a:t>
            </a:r>
            <a:r>
              <a:rPr lang="en-GB" dirty="0" smtClean="0"/>
              <a:t> July </a:t>
            </a:r>
          </a:p>
          <a:p>
            <a:pPr marL="0" indent="0">
              <a:buNone/>
            </a:pPr>
            <a:r>
              <a:rPr lang="en-GB" dirty="0" smtClean="0"/>
              <a:t>22</a:t>
            </a:r>
            <a:r>
              <a:rPr lang="en-GB" baseline="30000" dirty="0" smtClean="0"/>
              <a:t>nd</a:t>
            </a:r>
            <a:r>
              <a:rPr lang="en-GB" dirty="0" smtClean="0"/>
              <a:t> July – back in school </a:t>
            </a:r>
          </a:p>
          <a:p>
            <a:pPr marL="0" indent="0">
              <a:buNone/>
            </a:pPr>
            <a:r>
              <a:rPr lang="en-GB" dirty="0" smtClean="0"/>
              <a:t>Opportunity for pupils’ to experience the world of work </a:t>
            </a:r>
          </a:p>
          <a:p>
            <a:pPr marL="0" indent="0">
              <a:buNone/>
            </a:pPr>
            <a:r>
              <a:rPr lang="en-GB" dirty="0" smtClean="0"/>
              <a:t>Start to question what they want to do in the future </a:t>
            </a:r>
          </a:p>
          <a:p>
            <a:pPr marL="0" indent="0">
              <a:buNone/>
            </a:pPr>
            <a:r>
              <a:rPr lang="en-GB" dirty="0" smtClean="0"/>
              <a:t>Develop numerous skills </a:t>
            </a:r>
            <a:r>
              <a:rPr lang="en-GB" b="1" dirty="0" smtClean="0"/>
              <a:t>before </a:t>
            </a:r>
            <a:r>
              <a:rPr lang="en-GB" dirty="0" smtClean="0"/>
              <a:t>and </a:t>
            </a:r>
            <a:r>
              <a:rPr lang="en-GB" b="1" dirty="0" smtClean="0"/>
              <a:t>during</a:t>
            </a:r>
            <a:r>
              <a:rPr lang="en-GB" dirty="0" smtClean="0"/>
              <a:t> work experience: 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97280" y="4166755"/>
            <a:ext cx="1635768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Writing a CV 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933008" y="4166755"/>
            <a:ext cx="2194340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Making contact with a company</a:t>
            </a:r>
            <a:endParaRPr lang="en-GB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291743" y="4166755"/>
            <a:ext cx="2860190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Working in a professional environment </a:t>
            </a:r>
            <a:endParaRPr lang="en-GB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8771008" y="4166755"/>
            <a:ext cx="2860190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Time management </a:t>
            </a:r>
            <a:endParaRPr lang="en-GB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1509452" y="4805065"/>
            <a:ext cx="2860190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Exploring different possibilities</a:t>
            </a:r>
            <a:endParaRPr lang="en-GB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632582" y="4790553"/>
            <a:ext cx="2860190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Learning new skills </a:t>
            </a:r>
            <a:endParaRPr lang="en-GB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7730531" y="4790553"/>
            <a:ext cx="3662908" cy="5238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Making a link between school and the future </a:t>
            </a:r>
            <a:endParaRPr lang="en-GB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5716384" y="5443375"/>
            <a:ext cx="3739850" cy="5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Responsible</a:t>
            </a:r>
            <a:endParaRPr lang="en-GB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1097624" y="5443375"/>
            <a:ext cx="4343185" cy="534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Adds to the CV for future job course applications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1661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elfry ho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" y="-84039"/>
            <a:ext cx="2249451" cy="117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entre par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542" y="3859002"/>
            <a:ext cx="1888815" cy="18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RM busin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03" y="1658620"/>
            <a:ext cx="1874289" cy="187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oni and g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" y="2951970"/>
            <a:ext cx="4762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ood green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49" y="3532909"/>
            <a:ext cx="2888356" cy="22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ambridge football clu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912" y="180369"/>
            <a:ext cx="1911239" cy="250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394" y="4755506"/>
            <a:ext cx="4914424" cy="13474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doing so well, we are really pleased with him. He is amazing with the children , he shows a natural flare for this type of work and he is kind and </a:t>
            </a:r>
            <a:r>
              <a:rPr lang="en-GB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caring.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 we are so impressed with him that we have offered him a part time job at our out of school </a:t>
            </a:r>
            <a:r>
              <a:rPr lang="en-GB" sz="1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club”</a:t>
            </a:r>
            <a:endParaRPr lang="en-GB" sz="1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5122" y="1"/>
            <a:ext cx="3607293" cy="3416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“Given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nature of our firm and the types of cases we deal with, we have found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Ellie to be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mature and have handled cases in an appropriate manner; This had been particularly noticeable when they have attended court with our Solicitors meaning we have been happy to take them on a number of occasions which I hope has enhanced their experience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393" y="1295764"/>
            <a:ext cx="3263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Norwich City 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Porsche Centre </a:t>
            </a:r>
            <a:r>
              <a:rPr lang="en-GB" dirty="0" smtClean="0"/>
              <a:t>Cambridge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C3 Church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Cambridge Fluid </a:t>
            </a:r>
            <a:r>
              <a:rPr lang="en-GB" dirty="0" smtClean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Steve Fallon </a:t>
            </a:r>
            <a:r>
              <a:rPr lang="en-GB" dirty="0" smtClean="0"/>
              <a:t>Sports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Bidwells</a:t>
            </a:r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391593" y="180369"/>
            <a:ext cx="3341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Cog to Cog Bike Tech </a:t>
            </a:r>
            <a:r>
              <a:rPr lang="en-GB" dirty="0" smtClean="0"/>
              <a:t>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Wysing</a:t>
            </a:r>
            <a:r>
              <a:rPr lang="en-GB" dirty="0"/>
              <a:t> Art </a:t>
            </a:r>
            <a:r>
              <a:rPr lang="en-GB" dirty="0" smtClean="0"/>
              <a:t>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Netherhall</a:t>
            </a:r>
            <a:r>
              <a:rPr lang="en-GB" dirty="0" smtClean="0"/>
              <a:t>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Monarch Farm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Clip n climb Cambridge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Mott MacDonald Limited</a:t>
            </a:r>
          </a:p>
        </p:txBody>
      </p:sp>
    </p:spTree>
    <p:extLst>
      <p:ext uri="{BB962C8B-B14F-4D97-AF65-F5344CB8AC3E}">
        <p14:creationId xmlns:p14="http://schemas.microsoft.com/office/powerpoint/2010/main" val="9845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17007"/>
          </a:xfrm>
        </p:spPr>
        <p:txBody>
          <a:bodyPr/>
          <a:lstStyle/>
          <a:p>
            <a:r>
              <a:rPr lang="en-GB" dirty="0" smtClean="0"/>
              <a:t>The process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790009"/>
              </p:ext>
            </p:extLst>
          </p:nvPr>
        </p:nvGraphicFramePr>
        <p:xfrm>
          <a:off x="1096963" y="1009693"/>
          <a:ext cx="10058717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Date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Launch with Parents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Process of self organised placements</a:t>
                      </a:r>
                      <a:r>
                        <a:rPr lang="en-GB" baseline="0" dirty="0" smtClean="0"/>
                        <a:t> starts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24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September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u="sng" dirty="0" smtClean="0"/>
                        <a:t>PSHE lessons:</a:t>
                      </a:r>
                      <a:r>
                        <a:rPr lang="en-GB" b="1" u="sng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1. Ideas for work experience placements including contact numbers etc.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baseline="0" dirty="0" smtClean="0"/>
                        <a:t>2. How to write a CV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GB" baseline="0" dirty="0" smtClean="0"/>
                        <a:t>3. How to write an email contacting a company for the first time / How to call a company 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26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November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Check point – how</a:t>
                      </a:r>
                      <a:r>
                        <a:rPr lang="en-GB" baseline="0" dirty="0" smtClean="0"/>
                        <a:t> far along the process are pupils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Friday</a:t>
                      </a:r>
                      <a:r>
                        <a:rPr lang="en-GB" baseline="0" dirty="0" smtClean="0"/>
                        <a:t> 18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January 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Work experience forms fully</a:t>
                      </a:r>
                      <a:r>
                        <a:rPr lang="en-GB" baseline="0" dirty="0" smtClean="0"/>
                        <a:t> completed and handed in </a:t>
                      </a:r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4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February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placements</a:t>
                      </a:r>
                      <a:r>
                        <a:rPr lang="en-GB" baseline="0" dirty="0" smtClean="0"/>
                        <a:t> confirmed by PB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Assembly/</a:t>
                      </a:r>
                      <a:r>
                        <a:rPr lang="en-GB" baseline="0" dirty="0" smtClean="0"/>
                        <a:t> PSHE lesson – conducting yourself on work experience/ in a workplace.  Work experience booklets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WB 15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July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Work experience starts – member of </a:t>
                      </a:r>
                      <a:r>
                        <a:rPr lang="en-GB" dirty="0" err="1" smtClean="0"/>
                        <a:t>CamVC</a:t>
                      </a:r>
                      <a:r>
                        <a:rPr lang="en-GB" baseline="0" dirty="0" smtClean="0"/>
                        <a:t> will visit each placement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6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Other Cambridgeshire schools looking for placements during the same week – early organisation is key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Please let Miss Boyns know if your company is able to offer any work experience placements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As much as possible your son/daughter should not be in your place of work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en-GB" b="1" u="sng" dirty="0" smtClean="0"/>
              <a:t>Self Organised – Why? </a:t>
            </a:r>
            <a:endParaRPr lang="en-GB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Development of numerous skills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Avoids “I think this would be perfect for you…”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 Start of the process of considering what each pupil wants to do in the future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 </a:t>
            </a:r>
            <a:r>
              <a:rPr lang="en-GB" dirty="0" smtClean="0"/>
              <a:t>Lots more opportunities available this way </a:t>
            </a:r>
          </a:p>
        </p:txBody>
      </p:sp>
    </p:spTree>
    <p:extLst>
      <p:ext uri="{BB962C8B-B14F-4D97-AF65-F5344CB8AC3E}">
        <p14:creationId xmlns:p14="http://schemas.microsoft.com/office/powerpoint/2010/main" val="147246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59" t="17090" r="36111" b="13492"/>
          <a:stretch/>
        </p:blipFill>
        <p:spPr>
          <a:xfrm>
            <a:off x="3381829" y="43543"/>
            <a:ext cx="5013890" cy="681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6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819" t="8869" r="19181" b="16141"/>
          <a:stretch/>
        </p:blipFill>
        <p:spPr>
          <a:xfrm>
            <a:off x="2507674" y="0"/>
            <a:ext cx="7010400" cy="63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637" t="22283" r="19182" b="13394"/>
          <a:stretch/>
        </p:blipFill>
        <p:spPr>
          <a:xfrm>
            <a:off x="2592593" y="0"/>
            <a:ext cx="6712772" cy="633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5" y="286603"/>
            <a:ext cx="10417925" cy="1450757"/>
          </a:xfrm>
        </p:spPr>
        <p:txBody>
          <a:bodyPr/>
          <a:lstStyle/>
          <a:p>
            <a:r>
              <a:rPr lang="en-GB" dirty="0" smtClean="0"/>
              <a:t>Placements – Helping your child to decide 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389863" y="2549840"/>
            <a:ext cx="2843561" cy="1360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/>
              <a:t>Ideas 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66517" y="3703156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Scaffolding company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55779" y="2093972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41942" y="2588199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Office work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52731" y="3226275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Hospital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187068" y="4035184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Shops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12172" y="3737918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Government offices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1843" y="4010594"/>
            <a:ext cx="270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Research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929161" y="4650059"/>
            <a:ext cx="832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Things to consider</a:t>
            </a:r>
            <a:r>
              <a:rPr lang="en-GB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How much can you do in </a:t>
            </a:r>
            <a:r>
              <a:rPr lang="en-GB" dirty="0" smtClean="0"/>
              <a:t>1 week </a:t>
            </a:r>
            <a:r>
              <a:rPr lang="en-GB" dirty="0" smtClean="0"/>
              <a:t>in that work place?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Confidentiality can restrict the amount that can be done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Find out EXACTLY what tasks they are able to do to avoid disappointment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Do they have a work experience program?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49370" y="2119654"/>
            <a:ext cx="30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subjects do you enjoy?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8134" y="2516937"/>
            <a:ext cx="309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What hobbies do you enjoy?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224" y="2929537"/>
            <a:ext cx="382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Is there anything you can already see yourself doing in the future?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465526" y="1937441"/>
            <a:ext cx="2403567" cy="407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smtClean="0"/>
              <a:t>HELP!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Stuck for </a:t>
            </a:r>
            <a:r>
              <a:rPr lang="en-GB" b="1" u="sng" dirty="0" smtClean="0"/>
              <a:t>ideas?</a:t>
            </a:r>
            <a:r>
              <a:rPr lang="en-GB" dirty="0" smtClean="0"/>
              <a:t> please see Miss Boyns as soon as possible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Not sure how to </a:t>
            </a:r>
            <a:r>
              <a:rPr lang="en-GB" b="1" u="sng" dirty="0" smtClean="0"/>
              <a:t>contact companies? </a:t>
            </a:r>
            <a:r>
              <a:rPr lang="en-GB" dirty="0" smtClean="0"/>
              <a:t>Go to careers office and pick up a template letter/ email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136</TotalTime>
  <Words>723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Retrospect</vt:lpstr>
      <vt:lpstr>Year 10 Work Experience </vt:lpstr>
      <vt:lpstr>What is it? Why are we doing it? </vt:lpstr>
      <vt:lpstr>PowerPoint Presentation</vt:lpstr>
      <vt:lpstr>The process </vt:lpstr>
      <vt:lpstr>Placements </vt:lpstr>
      <vt:lpstr>PowerPoint Presentation</vt:lpstr>
      <vt:lpstr>PowerPoint Presentation</vt:lpstr>
      <vt:lpstr>PowerPoint Presentation</vt:lpstr>
      <vt:lpstr>Placements – Helping your child to decide  </vt:lpstr>
      <vt:lpstr>The process </vt:lpstr>
    </vt:vector>
  </TitlesOfParts>
  <Company>The Voyager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 10 Work Experience</dc:title>
  <dc:creator>Philippa Boyns</dc:creator>
  <cp:lastModifiedBy>Philippa Boyns</cp:lastModifiedBy>
  <cp:revision>19</cp:revision>
  <dcterms:created xsi:type="dcterms:W3CDTF">2016-09-21T15:00:32Z</dcterms:created>
  <dcterms:modified xsi:type="dcterms:W3CDTF">2018-09-20T13:44:29Z</dcterms:modified>
</cp:coreProperties>
</file>