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258" r:id="rId5"/>
    <p:sldId id="259" r:id="rId6"/>
    <p:sldId id="260" r:id="rId7"/>
    <p:sldId id="267" r:id="rId8"/>
    <p:sldId id="261" r:id="rId9"/>
    <p:sldId id="266" r:id="rId10"/>
    <p:sldId id="268" r:id="rId11"/>
    <p:sldId id="269" r:id="rId12"/>
    <p:sldId id="270" r:id="rId13"/>
    <p:sldId id="271" r:id="rId14"/>
    <p:sldId id="272" r:id="rId15"/>
    <p:sldId id="273"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2" d="100"/>
          <a:sy n="72"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 Durrant" userId="0954565f-0125-4f50-ad43-c284b334253a" providerId="ADAL" clId="{42AED53A-3559-4C55-86F3-0423E344C282}"/>
    <pc:docChg chg="undo custSel modSld">
      <pc:chgData name="Lucy Durrant" userId="0954565f-0125-4f50-ad43-c284b334253a" providerId="ADAL" clId="{42AED53A-3559-4C55-86F3-0423E344C282}" dt="2021-03-19T14:55:00.374" v="242" actId="6549"/>
      <pc:docMkLst>
        <pc:docMk/>
      </pc:docMkLst>
      <pc:sldChg chg="modSp mod">
        <pc:chgData name="Lucy Durrant" userId="0954565f-0125-4f50-ad43-c284b334253a" providerId="ADAL" clId="{42AED53A-3559-4C55-86F3-0423E344C282}" dt="2021-03-19T14:55:00.374" v="242" actId="6549"/>
        <pc:sldMkLst>
          <pc:docMk/>
          <pc:sldMk cId="4160482154" sldId="258"/>
        </pc:sldMkLst>
        <pc:spChg chg="mod">
          <ac:chgData name="Lucy Durrant" userId="0954565f-0125-4f50-ad43-c284b334253a" providerId="ADAL" clId="{42AED53A-3559-4C55-86F3-0423E344C282}" dt="2021-03-19T14:55:00.374" v="242" actId="6549"/>
          <ac:spMkLst>
            <pc:docMk/>
            <pc:sldMk cId="4160482154" sldId="258"/>
            <ac:spMk id="3" creationId="{27609FDB-2D2D-4E59-BF7B-25D7319968BF}"/>
          </ac:spMkLst>
        </pc:spChg>
      </pc:sldChg>
    </pc:docChg>
  </pc:docChgLst>
  <pc:docChgLst>
    <pc:chgData name="Lucy Durrant" userId="0954565f-0125-4f50-ad43-c284b334253a" providerId="ADAL" clId="{9FF45D69-E067-4C60-8AA2-2652795F6245}"/>
    <pc:docChg chg="custSel addSld delSld modSld">
      <pc:chgData name="Lucy Durrant" userId="0954565f-0125-4f50-ad43-c284b334253a" providerId="ADAL" clId="{9FF45D69-E067-4C60-8AA2-2652795F6245}" dt="2021-04-16T10:19:28.966" v="847" actId="27636"/>
      <pc:docMkLst>
        <pc:docMk/>
      </pc:docMkLst>
      <pc:sldChg chg="modSp mod">
        <pc:chgData name="Lucy Durrant" userId="0954565f-0125-4f50-ad43-c284b334253a" providerId="ADAL" clId="{9FF45D69-E067-4C60-8AA2-2652795F6245}" dt="2021-04-16T10:04:32.121" v="2" actId="5793"/>
        <pc:sldMkLst>
          <pc:docMk/>
          <pc:sldMk cId="4160482154" sldId="258"/>
        </pc:sldMkLst>
        <pc:spChg chg="mod">
          <ac:chgData name="Lucy Durrant" userId="0954565f-0125-4f50-ad43-c284b334253a" providerId="ADAL" clId="{9FF45D69-E067-4C60-8AA2-2652795F6245}" dt="2021-04-16T10:04:32.121" v="2" actId="5793"/>
          <ac:spMkLst>
            <pc:docMk/>
            <pc:sldMk cId="4160482154" sldId="258"/>
            <ac:spMk id="3" creationId="{27609FDB-2D2D-4E59-BF7B-25D7319968BF}"/>
          </ac:spMkLst>
        </pc:spChg>
      </pc:sldChg>
      <pc:sldChg chg="modSp mod">
        <pc:chgData name="Lucy Durrant" userId="0954565f-0125-4f50-ad43-c284b334253a" providerId="ADAL" clId="{9FF45D69-E067-4C60-8AA2-2652795F6245}" dt="2021-04-16T10:05:42.604" v="27" actId="403"/>
        <pc:sldMkLst>
          <pc:docMk/>
          <pc:sldMk cId="1135643217" sldId="259"/>
        </pc:sldMkLst>
        <pc:spChg chg="mod">
          <ac:chgData name="Lucy Durrant" userId="0954565f-0125-4f50-ad43-c284b334253a" providerId="ADAL" clId="{9FF45D69-E067-4C60-8AA2-2652795F6245}" dt="2021-04-16T10:05:42.604" v="27" actId="403"/>
          <ac:spMkLst>
            <pc:docMk/>
            <pc:sldMk cId="1135643217" sldId="259"/>
            <ac:spMk id="3" creationId="{00000000-0000-0000-0000-000000000000}"/>
          </ac:spMkLst>
        </pc:spChg>
      </pc:sldChg>
      <pc:sldChg chg="modSp mod">
        <pc:chgData name="Lucy Durrant" userId="0954565f-0125-4f50-ad43-c284b334253a" providerId="ADAL" clId="{9FF45D69-E067-4C60-8AA2-2652795F6245}" dt="2021-04-16T10:06:29.771" v="39" actId="20577"/>
        <pc:sldMkLst>
          <pc:docMk/>
          <pc:sldMk cId="443905511" sldId="260"/>
        </pc:sldMkLst>
        <pc:spChg chg="mod">
          <ac:chgData name="Lucy Durrant" userId="0954565f-0125-4f50-ad43-c284b334253a" providerId="ADAL" clId="{9FF45D69-E067-4C60-8AA2-2652795F6245}" dt="2021-04-16T10:06:29.771" v="39" actId="20577"/>
          <ac:spMkLst>
            <pc:docMk/>
            <pc:sldMk cId="443905511" sldId="260"/>
            <ac:spMk id="3" creationId="{00000000-0000-0000-0000-000000000000}"/>
          </ac:spMkLst>
        </pc:spChg>
      </pc:sldChg>
      <pc:sldChg chg="modSp mod">
        <pc:chgData name="Lucy Durrant" userId="0954565f-0125-4f50-ad43-c284b334253a" providerId="ADAL" clId="{9FF45D69-E067-4C60-8AA2-2652795F6245}" dt="2021-04-16T10:07:06.040" v="50" actId="255"/>
        <pc:sldMkLst>
          <pc:docMk/>
          <pc:sldMk cId="2191423140" sldId="261"/>
        </pc:sldMkLst>
        <pc:spChg chg="mod">
          <ac:chgData name="Lucy Durrant" userId="0954565f-0125-4f50-ad43-c284b334253a" providerId="ADAL" clId="{9FF45D69-E067-4C60-8AA2-2652795F6245}" dt="2021-04-16T10:07:06.040" v="50" actId="255"/>
          <ac:spMkLst>
            <pc:docMk/>
            <pc:sldMk cId="2191423140" sldId="261"/>
            <ac:spMk id="3" creationId="{00000000-0000-0000-0000-000000000000}"/>
          </ac:spMkLst>
        </pc:spChg>
      </pc:sldChg>
      <pc:sldChg chg="del">
        <pc:chgData name="Lucy Durrant" userId="0954565f-0125-4f50-ad43-c284b334253a" providerId="ADAL" clId="{9FF45D69-E067-4C60-8AA2-2652795F6245}" dt="2021-04-16T10:07:26.697" v="52" actId="47"/>
        <pc:sldMkLst>
          <pc:docMk/>
          <pc:sldMk cId="3334536216" sldId="262"/>
        </pc:sldMkLst>
      </pc:sldChg>
      <pc:sldChg chg="del">
        <pc:chgData name="Lucy Durrant" userId="0954565f-0125-4f50-ad43-c284b334253a" providerId="ADAL" clId="{9FF45D69-E067-4C60-8AA2-2652795F6245}" dt="2021-04-16T10:07:25.879" v="51" actId="47"/>
        <pc:sldMkLst>
          <pc:docMk/>
          <pc:sldMk cId="424950015" sldId="263"/>
        </pc:sldMkLst>
      </pc:sldChg>
      <pc:sldChg chg="del">
        <pc:chgData name="Lucy Durrant" userId="0954565f-0125-4f50-ad43-c284b334253a" providerId="ADAL" clId="{9FF45D69-E067-4C60-8AA2-2652795F6245}" dt="2021-04-16T10:07:27.631" v="54" actId="47"/>
        <pc:sldMkLst>
          <pc:docMk/>
          <pc:sldMk cId="2217123743" sldId="264"/>
        </pc:sldMkLst>
      </pc:sldChg>
      <pc:sldChg chg="del">
        <pc:chgData name="Lucy Durrant" userId="0954565f-0125-4f50-ad43-c284b334253a" providerId="ADAL" clId="{9FF45D69-E067-4C60-8AA2-2652795F6245}" dt="2021-04-16T10:07:27.246" v="53" actId="47"/>
        <pc:sldMkLst>
          <pc:docMk/>
          <pc:sldMk cId="2773979385" sldId="265"/>
        </pc:sldMkLst>
      </pc:sldChg>
      <pc:sldChg chg="modSp mod">
        <pc:chgData name="Lucy Durrant" userId="0954565f-0125-4f50-ad43-c284b334253a" providerId="ADAL" clId="{9FF45D69-E067-4C60-8AA2-2652795F6245}" dt="2021-04-16T10:09:47.494" v="400" actId="27636"/>
        <pc:sldMkLst>
          <pc:docMk/>
          <pc:sldMk cId="5304877" sldId="266"/>
        </pc:sldMkLst>
        <pc:spChg chg="mod">
          <ac:chgData name="Lucy Durrant" userId="0954565f-0125-4f50-ad43-c284b334253a" providerId="ADAL" clId="{9FF45D69-E067-4C60-8AA2-2652795F6245}" dt="2021-04-16T10:07:36.656" v="72" actId="20577"/>
          <ac:spMkLst>
            <pc:docMk/>
            <pc:sldMk cId="5304877" sldId="266"/>
            <ac:spMk id="2" creationId="{00000000-0000-0000-0000-000000000000}"/>
          </ac:spMkLst>
        </pc:spChg>
        <pc:spChg chg="mod">
          <ac:chgData name="Lucy Durrant" userId="0954565f-0125-4f50-ad43-c284b334253a" providerId="ADAL" clId="{9FF45D69-E067-4C60-8AA2-2652795F6245}" dt="2021-04-16T10:09:47.494" v="400" actId="27636"/>
          <ac:spMkLst>
            <pc:docMk/>
            <pc:sldMk cId="5304877" sldId="266"/>
            <ac:spMk id="3" creationId="{00000000-0000-0000-0000-000000000000}"/>
          </ac:spMkLst>
        </pc:spChg>
      </pc:sldChg>
      <pc:sldChg chg="modSp add mod">
        <pc:chgData name="Lucy Durrant" userId="0954565f-0125-4f50-ad43-c284b334253a" providerId="ADAL" clId="{9FF45D69-E067-4C60-8AA2-2652795F6245}" dt="2021-04-16T10:06:51.458" v="45" actId="255"/>
        <pc:sldMkLst>
          <pc:docMk/>
          <pc:sldMk cId="115235943" sldId="267"/>
        </pc:sldMkLst>
        <pc:spChg chg="mod">
          <ac:chgData name="Lucy Durrant" userId="0954565f-0125-4f50-ad43-c284b334253a" providerId="ADAL" clId="{9FF45D69-E067-4C60-8AA2-2652795F6245}" dt="2021-04-16T10:06:51.458" v="45" actId="255"/>
          <ac:spMkLst>
            <pc:docMk/>
            <pc:sldMk cId="115235943" sldId="267"/>
            <ac:spMk id="3" creationId="{00000000-0000-0000-0000-000000000000}"/>
          </ac:spMkLst>
        </pc:spChg>
      </pc:sldChg>
      <pc:sldChg chg="modSp new mod">
        <pc:chgData name="Lucy Durrant" userId="0954565f-0125-4f50-ad43-c284b334253a" providerId="ADAL" clId="{9FF45D69-E067-4C60-8AA2-2652795F6245}" dt="2021-04-16T10:09:51.712" v="401" actId="20577"/>
        <pc:sldMkLst>
          <pc:docMk/>
          <pc:sldMk cId="2432374384" sldId="268"/>
        </pc:sldMkLst>
        <pc:spChg chg="mod">
          <ac:chgData name="Lucy Durrant" userId="0954565f-0125-4f50-ad43-c284b334253a" providerId="ADAL" clId="{9FF45D69-E067-4C60-8AA2-2652795F6245}" dt="2021-04-16T10:08:48.299" v="206" actId="122"/>
          <ac:spMkLst>
            <pc:docMk/>
            <pc:sldMk cId="2432374384" sldId="268"/>
            <ac:spMk id="2" creationId="{7569BCE9-E46F-4994-BE58-64CF18DDAA2F}"/>
          </ac:spMkLst>
        </pc:spChg>
        <pc:spChg chg="mod">
          <ac:chgData name="Lucy Durrant" userId="0954565f-0125-4f50-ad43-c284b334253a" providerId="ADAL" clId="{9FF45D69-E067-4C60-8AA2-2652795F6245}" dt="2021-04-16T10:09:51.712" v="401" actId="20577"/>
          <ac:spMkLst>
            <pc:docMk/>
            <pc:sldMk cId="2432374384" sldId="268"/>
            <ac:spMk id="3" creationId="{F1EC9E17-3B88-4C7B-B44E-81EC5A95BCCE}"/>
          </ac:spMkLst>
        </pc:spChg>
      </pc:sldChg>
      <pc:sldChg chg="modSp add mod">
        <pc:chgData name="Lucy Durrant" userId="0954565f-0125-4f50-ad43-c284b334253a" providerId="ADAL" clId="{9FF45D69-E067-4C60-8AA2-2652795F6245}" dt="2021-04-16T10:11:34.019" v="437" actId="27636"/>
        <pc:sldMkLst>
          <pc:docMk/>
          <pc:sldMk cId="448063348" sldId="269"/>
        </pc:sldMkLst>
        <pc:spChg chg="mod">
          <ac:chgData name="Lucy Durrant" userId="0954565f-0125-4f50-ad43-c284b334253a" providerId="ADAL" clId="{9FF45D69-E067-4C60-8AA2-2652795F6245}" dt="2021-04-16T10:09:56.113" v="409" actId="20577"/>
          <ac:spMkLst>
            <pc:docMk/>
            <pc:sldMk cId="448063348" sldId="269"/>
            <ac:spMk id="2" creationId="{7569BCE9-E46F-4994-BE58-64CF18DDAA2F}"/>
          </ac:spMkLst>
        </pc:spChg>
        <pc:spChg chg="mod">
          <ac:chgData name="Lucy Durrant" userId="0954565f-0125-4f50-ad43-c284b334253a" providerId="ADAL" clId="{9FF45D69-E067-4C60-8AA2-2652795F6245}" dt="2021-04-16T10:11:34.019" v="437" actId="27636"/>
          <ac:spMkLst>
            <pc:docMk/>
            <pc:sldMk cId="448063348" sldId="269"/>
            <ac:spMk id="3" creationId="{F1EC9E17-3B88-4C7B-B44E-81EC5A95BCCE}"/>
          </ac:spMkLst>
        </pc:spChg>
      </pc:sldChg>
      <pc:sldChg chg="modSp add mod">
        <pc:chgData name="Lucy Durrant" userId="0954565f-0125-4f50-ad43-c284b334253a" providerId="ADAL" clId="{9FF45D69-E067-4C60-8AA2-2652795F6245}" dt="2021-04-16T10:12:47.563" v="444" actId="113"/>
        <pc:sldMkLst>
          <pc:docMk/>
          <pc:sldMk cId="3629634172" sldId="270"/>
        </pc:sldMkLst>
        <pc:spChg chg="mod">
          <ac:chgData name="Lucy Durrant" userId="0954565f-0125-4f50-ad43-c284b334253a" providerId="ADAL" clId="{9FF45D69-E067-4C60-8AA2-2652795F6245}" dt="2021-04-16T10:12:47.563" v="444" actId="113"/>
          <ac:spMkLst>
            <pc:docMk/>
            <pc:sldMk cId="3629634172" sldId="270"/>
            <ac:spMk id="2" creationId="{7569BCE9-E46F-4994-BE58-64CF18DDAA2F}"/>
          </ac:spMkLst>
        </pc:spChg>
        <pc:spChg chg="mod">
          <ac:chgData name="Lucy Durrant" userId="0954565f-0125-4f50-ad43-c284b334253a" providerId="ADAL" clId="{9FF45D69-E067-4C60-8AA2-2652795F6245}" dt="2021-04-16T10:12:41.106" v="440" actId="27636"/>
          <ac:spMkLst>
            <pc:docMk/>
            <pc:sldMk cId="3629634172" sldId="270"/>
            <ac:spMk id="3" creationId="{F1EC9E17-3B88-4C7B-B44E-81EC5A95BCCE}"/>
          </ac:spMkLst>
        </pc:spChg>
      </pc:sldChg>
      <pc:sldChg chg="modSp new mod">
        <pc:chgData name="Lucy Durrant" userId="0954565f-0125-4f50-ad43-c284b334253a" providerId="ADAL" clId="{9FF45D69-E067-4C60-8AA2-2652795F6245}" dt="2021-04-16T10:16:12.257" v="707" actId="20577"/>
        <pc:sldMkLst>
          <pc:docMk/>
          <pc:sldMk cId="4164199032" sldId="271"/>
        </pc:sldMkLst>
        <pc:spChg chg="mod">
          <ac:chgData name="Lucy Durrant" userId="0954565f-0125-4f50-ad43-c284b334253a" providerId="ADAL" clId="{9FF45D69-E067-4C60-8AA2-2652795F6245}" dt="2021-04-16T10:13:05.275" v="462" actId="20577"/>
          <ac:spMkLst>
            <pc:docMk/>
            <pc:sldMk cId="4164199032" sldId="271"/>
            <ac:spMk id="2" creationId="{E6651DF6-2AB0-4B4E-99DD-0C5617B9A3F3}"/>
          </ac:spMkLst>
        </pc:spChg>
        <pc:spChg chg="mod">
          <ac:chgData name="Lucy Durrant" userId="0954565f-0125-4f50-ad43-c284b334253a" providerId="ADAL" clId="{9FF45D69-E067-4C60-8AA2-2652795F6245}" dt="2021-04-16T10:16:12.257" v="707" actId="20577"/>
          <ac:spMkLst>
            <pc:docMk/>
            <pc:sldMk cId="4164199032" sldId="271"/>
            <ac:spMk id="3" creationId="{F72392E2-BB05-407F-9CA7-C9A4FA92EF8C}"/>
          </ac:spMkLst>
        </pc:spChg>
      </pc:sldChg>
      <pc:sldChg chg="modSp new mod">
        <pc:chgData name="Lucy Durrant" userId="0954565f-0125-4f50-ad43-c284b334253a" providerId="ADAL" clId="{9FF45D69-E067-4C60-8AA2-2652795F6245}" dt="2021-04-16T10:19:25.327" v="845" actId="21"/>
        <pc:sldMkLst>
          <pc:docMk/>
          <pc:sldMk cId="2281486464" sldId="272"/>
        </pc:sldMkLst>
        <pc:spChg chg="mod">
          <ac:chgData name="Lucy Durrant" userId="0954565f-0125-4f50-ad43-c284b334253a" providerId="ADAL" clId="{9FF45D69-E067-4C60-8AA2-2652795F6245}" dt="2021-04-16T10:15:37.572" v="679" actId="20577"/>
          <ac:spMkLst>
            <pc:docMk/>
            <pc:sldMk cId="2281486464" sldId="272"/>
            <ac:spMk id="2" creationId="{6126FED9-66D0-419E-9872-6494FCFF03F0}"/>
          </ac:spMkLst>
        </pc:spChg>
        <pc:spChg chg="mod">
          <ac:chgData name="Lucy Durrant" userId="0954565f-0125-4f50-ad43-c284b334253a" providerId="ADAL" clId="{9FF45D69-E067-4C60-8AA2-2652795F6245}" dt="2021-04-16T10:19:25.327" v="845" actId="21"/>
          <ac:spMkLst>
            <pc:docMk/>
            <pc:sldMk cId="2281486464" sldId="272"/>
            <ac:spMk id="3" creationId="{CC5EE59E-46A7-473A-A298-2E0C653A1BC6}"/>
          </ac:spMkLst>
        </pc:spChg>
      </pc:sldChg>
      <pc:sldChg chg="modSp new mod">
        <pc:chgData name="Lucy Durrant" userId="0954565f-0125-4f50-ad43-c284b334253a" providerId="ADAL" clId="{9FF45D69-E067-4C60-8AA2-2652795F6245}" dt="2021-04-16T10:19:28.966" v="847" actId="27636"/>
        <pc:sldMkLst>
          <pc:docMk/>
          <pc:sldMk cId="1380900484" sldId="273"/>
        </pc:sldMkLst>
        <pc:spChg chg="mod">
          <ac:chgData name="Lucy Durrant" userId="0954565f-0125-4f50-ad43-c284b334253a" providerId="ADAL" clId="{9FF45D69-E067-4C60-8AA2-2652795F6245}" dt="2021-04-16T10:18:03.192" v="804" actId="113"/>
          <ac:spMkLst>
            <pc:docMk/>
            <pc:sldMk cId="1380900484" sldId="273"/>
            <ac:spMk id="2" creationId="{EC9645C0-A78E-41AA-9E12-50B1834EAC1D}"/>
          </ac:spMkLst>
        </pc:spChg>
        <pc:spChg chg="mod">
          <ac:chgData name="Lucy Durrant" userId="0954565f-0125-4f50-ad43-c284b334253a" providerId="ADAL" clId="{9FF45D69-E067-4C60-8AA2-2652795F6245}" dt="2021-04-16T10:19:28.966" v="847" actId="27636"/>
          <ac:spMkLst>
            <pc:docMk/>
            <pc:sldMk cId="1380900484" sldId="273"/>
            <ac:spMk id="3" creationId="{2AD67DB1-55AE-4F30-BCAB-374C759AC6AE}"/>
          </ac:spMkLst>
        </pc:spChg>
      </pc:sldChg>
    </pc:docChg>
  </pc:docChgLst>
  <pc:docChgLst>
    <pc:chgData name="Lucy Durrant" userId="0954565f-0125-4f50-ad43-c284b334253a" providerId="ADAL" clId="{35B6A97D-ED4F-419B-BFAD-2341AE5AB672}"/>
    <pc:docChg chg="custSel modSld">
      <pc:chgData name="Lucy Durrant" userId="0954565f-0125-4f50-ad43-c284b334253a" providerId="ADAL" clId="{35B6A97D-ED4F-419B-BFAD-2341AE5AB672}" dt="2021-11-25T16:19:42.080" v="198" actId="20577"/>
      <pc:docMkLst>
        <pc:docMk/>
      </pc:docMkLst>
      <pc:sldChg chg="modSp mod">
        <pc:chgData name="Lucy Durrant" userId="0954565f-0125-4f50-ad43-c284b334253a" providerId="ADAL" clId="{35B6A97D-ED4F-419B-BFAD-2341AE5AB672}" dt="2021-11-25T16:19:42.080" v="198" actId="20577"/>
        <pc:sldMkLst>
          <pc:docMk/>
          <pc:sldMk cId="4160482154" sldId="258"/>
        </pc:sldMkLst>
        <pc:spChg chg="mod">
          <ac:chgData name="Lucy Durrant" userId="0954565f-0125-4f50-ad43-c284b334253a" providerId="ADAL" clId="{35B6A97D-ED4F-419B-BFAD-2341AE5AB672}" dt="2021-11-25T16:19:32.018" v="197" actId="20577"/>
          <ac:spMkLst>
            <pc:docMk/>
            <pc:sldMk cId="4160482154" sldId="258"/>
            <ac:spMk id="2" creationId="{43875869-1A20-4C0B-B6E0-84734B9CAD1B}"/>
          </ac:spMkLst>
        </pc:spChg>
        <pc:spChg chg="mod">
          <ac:chgData name="Lucy Durrant" userId="0954565f-0125-4f50-ad43-c284b334253a" providerId="ADAL" clId="{35B6A97D-ED4F-419B-BFAD-2341AE5AB672}" dt="2021-11-25T16:19:42.080" v="198" actId="20577"/>
          <ac:spMkLst>
            <pc:docMk/>
            <pc:sldMk cId="4160482154" sldId="258"/>
            <ac:spMk id="3" creationId="{27609FDB-2D2D-4E59-BF7B-25D7319968BF}"/>
          </ac:spMkLst>
        </pc:spChg>
      </pc:sldChg>
      <pc:sldChg chg="modSp mod">
        <pc:chgData name="Lucy Durrant" userId="0954565f-0125-4f50-ad43-c284b334253a" providerId="ADAL" clId="{35B6A97D-ED4F-419B-BFAD-2341AE5AB672}" dt="2021-11-25T16:16:57.154" v="6" actId="20577"/>
        <pc:sldMkLst>
          <pc:docMk/>
          <pc:sldMk cId="2191423140" sldId="261"/>
        </pc:sldMkLst>
        <pc:spChg chg="mod">
          <ac:chgData name="Lucy Durrant" userId="0954565f-0125-4f50-ad43-c284b334253a" providerId="ADAL" clId="{35B6A97D-ED4F-419B-BFAD-2341AE5AB672}" dt="2021-11-25T16:16:57.154" v="6" actId="20577"/>
          <ac:spMkLst>
            <pc:docMk/>
            <pc:sldMk cId="2191423140" sldId="261"/>
            <ac:spMk id="3" creationId="{00000000-0000-0000-0000-000000000000}"/>
          </ac:spMkLst>
        </pc:spChg>
      </pc:sldChg>
      <pc:sldChg chg="modSp mod">
        <pc:chgData name="Lucy Durrant" userId="0954565f-0125-4f50-ad43-c284b334253a" providerId="ADAL" clId="{35B6A97D-ED4F-419B-BFAD-2341AE5AB672}" dt="2021-11-25T16:18:03.118" v="144" actId="20577"/>
        <pc:sldMkLst>
          <pc:docMk/>
          <pc:sldMk cId="115235943" sldId="267"/>
        </pc:sldMkLst>
        <pc:spChg chg="mod">
          <ac:chgData name="Lucy Durrant" userId="0954565f-0125-4f50-ad43-c284b334253a" providerId="ADAL" clId="{35B6A97D-ED4F-419B-BFAD-2341AE5AB672}" dt="2021-11-25T16:18:03.118" v="144" actId="20577"/>
          <ac:spMkLst>
            <pc:docMk/>
            <pc:sldMk cId="115235943" sldId="267"/>
            <ac:spMk id="3" creationId="{00000000-0000-0000-0000-000000000000}"/>
          </ac:spMkLst>
        </pc:spChg>
      </pc:sldChg>
      <pc:sldChg chg="modSp mod">
        <pc:chgData name="Lucy Durrant" userId="0954565f-0125-4f50-ad43-c284b334253a" providerId="ADAL" clId="{35B6A97D-ED4F-419B-BFAD-2341AE5AB672}" dt="2021-11-25T16:19:06.356" v="166" actId="20577"/>
        <pc:sldMkLst>
          <pc:docMk/>
          <pc:sldMk cId="3629634172" sldId="270"/>
        </pc:sldMkLst>
        <pc:spChg chg="mod">
          <ac:chgData name="Lucy Durrant" userId="0954565f-0125-4f50-ad43-c284b334253a" providerId="ADAL" clId="{35B6A97D-ED4F-419B-BFAD-2341AE5AB672}" dt="2021-11-25T16:19:06.356" v="166" actId="20577"/>
          <ac:spMkLst>
            <pc:docMk/>
            <pc:sldMk cId="3629634172" sldId="270"/>
            <ac:spMk id="3" creationId="{F1EC9E17-3B88-4C7B-B44E-81EC5A95BCCE}"/>
          </ac:spMkLst>
        </pc:spChg>
      </pc:sldChg>
    </pc:docChg>
  </pc:docChgLst>
  <pc:docChgLst>
    <pc:chgData name="Emily Moody" userId="S::emoody@cambournevc.org::58ddd279-0f4a-48fc-b239-bde053eba785" providerId="AD" clId="Web-{B32689EF-CD6A-A867-C6FC-815106E94081}"/>
    <pc:docChg chg="modSld">
      <pc:chgData name="Emily Moody" userId="S::emoody@cambournevc.org::58ddd279-0f4a-48fc-b239-bde053eba785" providerId="AD" clId="Web-{B32689EF-CD6A-A867-C6FC-815106E94081}" dt="2020-02-26T11:11:06.946" v="9" actId="20577"/>
      <pc:docMkLst>
        <pc:docMk/>
      </pc:docMkLst>
      <pc:sldChg chg="modSp">
        <pc:chgData name="Emily Moody" userId="S::emoody@cambournevc.org::58ddd279-0f4a-48fc-b239-bde053eba785" providerId="AD" clId="Web-{B32689EF-CD6A-A867-C6FC-815106E94081}" dt="2020-02-26T11:11:06.946" v="8" actId="20577"/>
        <pc:sldMkLst>
          <pc:docMk/>
          <pc:sldMk cId="3334536216" sldId="262"/>
        </pc:sldMkLst>
        <pc:spChg chg="mod">
          <ac:chgData name="Emily Moody" userId="S::emoody@cambournevc.org::58ddd279-0f4a-48fc-b239-bde053eba785" providerId="AD" clId="Web-{B32689EF-CD6A-A867-C6FC-815106E94081}" dt="2020-02-26T11:11:06.946" v="8" actId="20577"/>
          <ac:spMkLst>
            <pc:docMk/>
            <pc:sldMk cId="3334536216" sldId="26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7A8C0D-4A15-402D-94B4-D17CACDA8BF0}"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4284268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A8C0D-4A15-402D-94B4-D17CACDA8BF0}"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1595909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A8C0D-4A15-402D-94B4-D17CACDA8BF0}"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354704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7A8C0D-4A15-402D-94B4-D17CACDA8BF0}"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723211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7A8C0D-4A15-402D-94B4-D17CACDA8BF0}" type="datetimeFigureOut">
              <a:rPr lang="en-GB" smtClean="0"/>
              <a:t>25/11/2021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1428407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7A8C0D-4A15-402D-94B4-D17CACDA8BF0}"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2326933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7A8C0D-4A15-402D-94B4-D17CACDA8BF0}" type="datetimeFigureOut">
              <a:rPr lang="en-GB" smtClean="0"/>
              <a:t>25/11/2021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1790235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7A8C0D-4A15-402D-94B4-D17CACDA8BF0}" type="datetimeFigureOut">
              <a:rPr lang="en-GB" smtClean="0"/>
              <a:t>25/11/2021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73172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7A8C0D-4A15-402D-94B4-D17CACDA8BF0}" type="datetimeFigureOut">
              <a:rPr lang="en-GB" smtClean="0"/>
              <a:t>25/11/2021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2993662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F7A8C0D-4A15-402D-94B4-D17CACDA8BF0}"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1560913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F7A8C0D-4A15-402D-94B4-D17CACDA8BF0}" type="datetimeFigureOut">
              <a:rPr lang="en-GB" smtClean="0"/>
              <a:t>25/11/2021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798F3C8-FDF4-482E-9E0B-D266BD4A6A09}" type="slidenum">
              <a:rPr lang="en-GB" smtClean="0"/>
              <a:t>‹#›</a:t>
            </a:fld>
            <a:endParaRPr lang="en-GB"/>
          </a:p>
        </p:txBody>
      </p:sp>
    </p:spTree>
    <p:extLst>
      <p:ext uri="{BB962C8B-B14F-4D97-AF65-F5344CB8AC3E}">
        <p14:creationId xmlns:p14="http://schemas.microsoft.com/office/powerpoint/2010/main" val="2608143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7A8C0D-4A15-402D-94B4-D17CACDA8BF0}" type="datetimeFigureOut">
              <a:rPr lang="en-GB" smtClean="0"/>
              <a:t>25/11/2021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98F3C8-FDF4-482E-9E0B-D266BD4A6A09}" type="slidenum">
              <a:rPr lang="en-GB" smtClean="0"/>
              <a:t>‹#›</a:t>
            </a:fld>
            <a:endParaRPr lang="en-GB"/>
          </a:p>
        </p:txBody>
      </p:sp>
    </p:spTree>
    <p:extLst>
      <p:ext uri="{BB962C8B-B14F-4D97-AF65-F5344CB8AC3E}">
        <p14:creationId xmlns:p14="http://schemas.microsoft.com/office/powerpoint/2010/main" val="225651195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ationaldahelpline.org.uk/" TargetMode="External"/><Relationship Id="rId2" Type="http://schemas.openxmlformats.org/officeDocument/2006/relationships/hyperlink" Target="http://www.womensaid.org.uk/" TargetMode="External"/><Relationship Id="rId1" Type="http://schemas.openxmlformats.org/officeDocument/2006/relationships/slideLayout" Target="../slideLayouts/slideLayout2.xml"/><Relationship Id="rId6" Type="http://schemas.openxmlformats.org/officeDocument/2006/relationships/hyperlink" Target="http://www.barnardos.org.uk/" TargetMode="External"/><Relationship Id="rId5" Type="http://schemas.openxmlformats.org/officeDocument/2006/relationships/hyperlink" Target="http://www.childline.com/" TargetMode="External"/><Relationship Id="rId4" Type="http://schemas.openxmlformats.org/officeDocument/2006/relationships/hyperlink" Target="http://www.nspcc.org.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75869-1A20-4C0B-B6E0-84734B9CAD1B}"/>
              </a:ext>
            </a:extLst>
          </p:cNvPr>
          <p:cNvSpPr>
            <a:spLocks noGrp="1"/>
          </p:cNvSpPr>
          <p:nvPr>
            <p:ph type="title"/>
          </p:nvPr>
        </p:nvSpPr>
        <p:spPr>
          <a:xfrm>
            <a:off x="761030" y="412312"/>
            <a:ext cx="10515600" cy="1139086"/>
          </a:xfrm>
          <a:solidFill>
            <a:schemeClr val="accent4">
              <a:lumMod val="40000"/>
              <a:lumOff val="60000"/>
            </a:schemeClr>
          </a:solidFill>
          <a:ln>
            <a:solidFill>
              <a:schemeClr val="tx1"/>
            </a:solidFill>
          </a:ln>
        </p:spPr>
        <p:txBody>
          <a:bodyPr>
            <a:normAutofit fontScale="90000"/>
          </a:bodyPr>
          <a:lstStyle/>
          <a:p>
            <a:pPr algn="ctr"/>
            <a:r>
              <a:rPr lang="en-GB" dirty="0"/>
              <a:t>Why do we teach about difficult topics in PSHE?</a:t>
            </a:r>
          </a:p>
        </p:txBody>
      </p:sp>
      <p:sp>
        <p:nvSpPr>
          <p:cNvPr id="3" name="Content Placeholder 2">
            <a:extLst>
              <a:ext uri="{FF2B5EF4-FFF2-40B4-BE49-F238E27FC236}">
                <a16:creationId xmlns:a16="http://schemas.microsoft.com/office/drawing/2014/main" id="{27609FDB-2D2D-4E59-BF7B-25D7319968BF}"/>
              </a:ext>
            </a:extLst>
          </p:cNvPr>
          <p:cNvSpPr>
            <a:spLocks noGrp="1"/>
          </p:cNvSpPr>
          <p:nvPr>
            <p:ph idx="1"/>
          </p:nvPr>
        </p:nvSpPr>
        <p:spPr>
          <a:xfrm>
            <a:off x="761030" y="1920241"/>
            <a:ext cx="10515600" cy="4372494"/>
          </a:xfrm>
          <a:solidFill>
            <a:schemeClr val="accent5">
              <a:lumMod val="20000"/>
              <a:lumOff val="80000"/>
            </a:schemeClr>
          </a:solidFill>
          <a:ln>
            <a:solidFill>
              <a:schemeClr val="tx1"/>
            </a:solidFill>
          </a:ln>
        </p:spPr>
        <p:txBody>
          <a:bodyPr>
            <a:normAutofit lnSpcReduction="10000"/>
          </a:bodyPr>
          <a:lstStyle/>
          <a:p>
            <a:pPr marL="0" indent="0">
              <a:buNone/>
            </a:pPr>
            <a:r>
              <a:rPr lang="en-GB" dirty="0"/>
              <a:t>In very basic terms, ignorance is dangerous. </a:t>
            </a:r>
          </a:p>
          <a:p>
            <a:pPr lvl="2">
              <a:buFont typeface="Wingdings" panose="05000000000000000000" pitchFamily="2" charset="2"/>
              <a:buChar char="Ø"/>
            </a:pPr>
            <a:r>
              <a:rPr lang="en-GB" sz="2800" dirty="0"/>
              <a:t>High-quality relationships and sex education can play a role in keeping you safe </a:t>
            </a:r>
            <a:r>
              <a:rPr lang="en-GB" sz="2800"/>
              <a:t>from harm</a:t>
            </a:r>
            <a:endParaRPr lang="en-GB" sz="2800" dirty="0"/>
          </a:p>
          <a:p>
            <a:pPr lvl="2">
              <a:buFont typeface="Wingdings" panose="05000000000000000000" pitchFamily="2" charset="2"/>
              <a:buChar char="Ø"/>
            </a:pPr>
            <a:r>
              <a:rPr lang="en-GB" sz="2800" dirty="0"/>
              <a:t>Young people who study RSE are less likely to make risky decisions and, interestingly, often enter in to sexual relationships later. </a:t>
            </a:r>
          </a:p>
          <a:p>
            <a:pPr marL="0" indent="0">
              <a:buNone/>
            </a:pPr>
            <a:r>
              <a:rPr lang="en-GB" dirty="0"/>
              <a:t>At present, state-funded schools are not required to teach PSHE. From July 2021, schools will be required to teach RSE, but not PSHE. </a:t>
            </a:r>
          </a:p>
          <a:p>
            <a:pPr marL="0" indent="0">
              <a:buNone/>
            </a:pPr>
            <a:r>
              <a:rPr lang="en-GB" dirty="0"/>
              <a:t>We believe that it is better for you to have a safe environment where you can ask questions and learn about topics such as safe sex, rather than finding other, potentially less reliable, sources of information.</a:t>
            </a:r>
          </a:p>
        </p:txBody>
      </p:sp>
    </p:spTree>
    <p:extLst>
      <p:ext uri="{BB962C8B-B14F-4D97-AF65-F5344CB8AC3E}">
        <p14:creationId xmlns:p14="http://schemas.microsoft.com/office/powerpoint/2010/main" val="4160482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651DF6-2AB0-4B4E-99DD-0C5617B9A3F3}"/>
              </a:ext>
            </a:extLst>
          </p:cNvPr>
          <p:cNvSpPr>
            <a:spLocks noGrp="1"/>
          </p:cNvSpPr>
          <p:nvPr>
            <p:ph type="title"/>
          </p:nvPr>
        </p:nvSpPr>
        <p:spPr/>
        <p:txBody>
          <a:bodyPr/>
          <a:lstStyle/>
          <a:p>
            <a:pPr algn="ctr"/>
            <a:r>
              <a:rPr lang="en-GB" dirty="0"/>
              <a:t>Types of abuse</a:t>
            </a:r>
          </a:p>
        </p:txBody>
      </p:sp>
      <p:sp>
        <p:nvSpPr>
          <p:cNvPr id="3" name="Content Placeholder 2">
            <a:extLst>
              <a:ext uri="{FF2B5EF4-FFF2-40B4-BE49-F238E27FC236}">
                <a16:creationId xmlns:a16="http://schemas.microsoft.com/office/drawing/2014/main" id="{F72392E2-BB05-407F-9CA7-C9A4FA92EF8C}"/>
              </a:ext>
            </a:extLst>
          </p:cNvPr>
          <p:cNvSpPr>
            <a:spLocks noGrp="1"/>
          </p:cNvSpPr>
          <p:nvPr>
            <p:ph idx="1"/>
          </p:nvPr>
        </p:nvSpPr>
        <p:spPr/>
        <p:txBody>
          <a:bodyPr>
            <a:normAutofit/>
          </a:bodyPr>
          <a:lstStyle/>
          <a:p>
            <a:pPr marL="514350" indent="-514350">
              <a:buFont typeface="+mj-lt"/>
              <a:buAutoNum type="arabicPeriod"/>
            </a:pPr>
            <a:r>
              <a:rPr lang="en-GB" dirty="0"/>
              <a:t>Spend a few minutes looking at the ‘Types of Abuse’ sheet and ask your teacher any questions that you have</a:t>
            </a:r>
          </a:p>
          <a:p>
            <a:pPr marL="514350" indent="-514350">
              <a:buFont typeface="+mj-lt"/>
              <a:buAutoNum type="arabicPeriod"/>
            </a:pPr>
            <a:r>
              <a:rPr lang="en-GB" dirty="0"/>
              <a:t>In your pairs, read the story you have been given and try to decide which different kinds of abuse are happening in the story. </a:t>
            </a:r>
          </a:p>
          <a:p>
            <a:pPr marL="514350" indent="-514350">
              <a:buFont typeface="+mj-lt"/>
              <a:buAutoNum type="arabicPeriod"/>
            </a:pPr>
            <a:r>
              <a:rPr lang="en-GB" dirty="0"/>
              <a:t>Be ready to explain your ideas to the class </a:t>
            </a:r>
          </a:p>
          <a:p>
            <a:pPr marL="0" indent="0">
              <a:buNone/>
            </a:pPr>
            <a:endParaRPr lang="en-GB" dirty="0"/>
          </a:p>
          <a:p>
            <a:pPr marL="0" indent="0">
              <a:buNone/>
            </a:pPr>
            <a:r>
              <a:rPr lang="en-GB" dirty="0"/>
              <a:t>Remember that support for people who are in an abusive relationship is essential.</a:t>
            </a:r>
          </a:p>
        </p:txBody>
      </p:sp>
    </p:spTree>
    <p:extLst>
      <p:ext uri="{BB962C8B-B14F-4D97-AF65-F5344CB8AC3E}">
        <p14:creationId xmlns:p14="http://schemas.microsoft.com/office/powerpoint/2010/main" val="4164199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6FED9-66D0-419E-9872-6494FCFF03F0}"/>
              </a:ext>
            </a:extLst>
          </p:cNvPr>
          <p:cNvSpPr>
            <a:spLocks noGrp="1"/>
          </p:cNvSpPr>
          <p:nvPr>
            <p:ph type="title"/>
          </p:nvPr>
        </p:nvSpPr>
        <p:spPr/>
        <p:txBody>
          <a:bodyPr/>
          <a:lstStyle/>
          <a:p>
            <a:pPr algn="ctr"/>
            <a:r>
              <a:rPr lang="en-GB" b="1" dirty="0"/>
              <a:t>Solutions</a:t>
            </a:r>
          </a:p>
        </p:txBody>
      </p:sp>
      <p:sp>
        <p:nvSpPr>
          <p:cNvPr id="3" name="Content Placeholder 2">
            <a:extLst>
              <a:ext uri="{FF2B5EF4-FFF2-40B4-BE49-F238E27FC236}">
                <a16:creationId xmlns:a16="http://schemas.microsoft.com/office/drawing/2014/main" id="{CC5EE59E-46A7-473A-A298-2E0C653A1BC6}"/>
              </a:ext>
            </a:extLst>
          </p:cNvPr>
          <p:cNvSpPr>
            <a:spLocks noGrp="1"/>
          </p:cNvSpPr>
          <p:nvPr>
            <p:ph idx="1"/>
          </p:nvPr>
        </p:nvSpPr>
        <p:spPr>
          <a:xfrm>
            <a:off x="838200" y="1825625"/>
            <a:ext cx="10515600" cy="4787210"/>
          </a:xfrm>
        </p:spPr>
        <p:txBody>
          <a:bodyPr>
            <a:normAutofit/>
          </a:bodyPr>
          <a:lstStyle/>
          <a:p>
            <a:r>
              <a:rPr lang="en-GB" dirty="0"/>
              <a:t>Where people can go for help, support and advice if they or someone they know are affected by domestic violence and abuse? </a:t>
            </a:r>
          </a:p>
          <a:p>
            <a:r>
              <a:rPr lang="en-GB" dirty="0"/>
              <a:t>Nobody ever deserves to be abused and anyone who is affected by the issues should talk to an appropriate adult about making themselves safer</a:t>
            </a:r>
          </a:p>
          <a:p>
            <a:r>
              <a:rPr lang="en-GB" dirty="0"/>
              <a:t>Sources of help are available and there are specialist domestic abuse support services – see next slide</a:t>
            </a:r>
          </a:p>
        </p:txBody>
      </p:sp>
    </p:spTree>
    <p:extLst>
      <p:ext uri="{BB962C8B-B14F-4D97-AF65-F5344CB8AC3E}">
        <p14:creationId xmlns:p14="http://schemas.microsoft.com/office/powerpoint/2010/main" val="2281486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645C0-A78E-41AA-9E12-50B1834EAC1D}"/>
              </a:ext>
            </a:extLst>
          </p:cNvPr>
          <p:cNvSpPr>
            <a:spLocks noGrp="1"/>
          </p:cNvSpPr>
          <p:nvPr>
            <p:ph type="title"/>
          </p:nvPr>
        </p:nvSpPr>
        <p:spPr/>
        <p:txBody>
          <a:bodyPr/>
          <a:lstStyle/>
          <a:p>
            <a:pPr algn="ctr"/>
            <a:r>
              <a:rPr lang="en-GB" b="1" dirty="0"/>
              <a:t>Support available</a:t>
            </a:r>
          </a:p>
        </p:txBody>
      </p:sp>
      <p:sp>
        <p:nvSpPr>
          <p:cNvPr id="3" name="Content Placeholder 2">
            <a:extLst>
              <a:ext uri="{FF2B5EF4-FFF2-40B4-BE49-F238E27FC236}">
                <a16:creationId xmlns:a16="http://schemas.microsoft.com/office/drawing/2014/main" id="{2AD67DB1-55AE-4F30-BCAB-374C759AC6AE}"/>
              </a:ext>
            </a:extLst>
          </p:cNvPr>
          <p:cNvSpPr>
            <a:spLocks noGrp="1"/>
          </p:cNvSpPr>
          <p:nvPr>
            <p:ph idx="1"/>
          </p:nvPr>
        </p:nvSpPr>
        <p:spPr/>
        <p:txBody>
          <a:bodyPr>
            <a:normAutofit fontScale="85000" lnSpcReduction="20000"/>
          </a:bodyPr>
          <a:lstStyle/>
          <a:p>
            <a:pPr marL="0" indent="0">
              <a:buNone/>
            </a:pPr>
            <a:r>
              <a:rPr lang="en-GB" b="0" i="0" dirty="0">
                <a:effectLst/>
                <a:latin typeface="Arial" panose="020B0604020202020204" pitchFamily="34" charset="0"/>
              </a:rPr>
              <a:t>Women’s Aid, </a:t>
            </a:r>
            <a:r>
              <a:rPr lang="en-GB" b="0" i="0" dirty="0">
                <a:effectLst/>
                <a:latin typeface="Arial" panose="020B0604020202020204" pitchFamily="34" charset="0"/>
                <a:hlinkClick r:id="rId2"/>
              </a:rPr>
              <a:t>www.womensaid.org.uk</a:t>
            </a:r>
            <a:endParaRPr lang="en-GB" b="0" i="0" dirty="0">
              <a:effectLst/>
              <a:latin typeface="Arial" panose="020B0604020202020204" pitchFamily="34" charset="0"/>
            </a:endParaRPr>
          </a:p>
          <a:p>
            <a:r>
              <a:rPr lang="en-GB" b="1" dirty="0"/>
              <a:t>‘The Hideout’ section of the Women’s Aid website, is designed specifically for young people who may be affected by domestic violence. www.thehideout.org.uk/refuge/</a:t>
            </a:r>
          </a:p>
          <a:p>
            <a:pPr marL="0" indent="0">
              <a:buNone/>
            </a:pPr>
            <a:endParaRPr lang="en-GB" b="0" i="0" dirty="0">
              <a:effectLst/>
              <a:latin typeface="Arial" panose="020B0604020202020204" pitchFamily="34" charset="0"/>
            </a:endParaRPr>
          </a:p>
          <a:p>
            <a:pPr marL="0" indent="0">
              <a:buNone/>
            </a:pPr>
            <a:r>
              <a:rPr lang="en-GB" b="0" i="0" dirty="0">
                <a:effectLst/>
                <a:latin typeface="Arial" panose="020B0604020202020204" pitchFamily="34" charset="0"/>
              </a:rPr>
              <a:t>Refuge </a:t>
            </a:r>
            <a:r>
              <a:rPr lang="en-GB" b="0" i="0" dirty="0">
                <a:effectLst/>
                <a:latin typeface="Arial" panose="020B0604020202020204" pitchFamily="34" charset="0"/>
                <a:hlinkClick r:id="rId3"/>
              </a:rPr>
              <a:t>https://www.nationaldahelpline.org.uk/</a:t>
            </a:r>
            <a:r>
              <a:rPr lang="en-GB" b="0" i="0" dirty="0">
                <a:effectLst/>
                <a:latin typeface="Arial" panose="020B0604020202020204" pitchFamily="34" charset="0"/>
              </a:rPr>
              <a:t> </a:t>
            </a:r>
          </a:p>
          <a:p>
            <a:pPr marL="0" indent="0">
              <a:buNone/>
            </a:pPr>
            <a:endParaRPr lang="en-GB" b="0" i="0" dirty="0">
              <a:effectLst/>
              <a:latin typeface="Arial" panose="020B0604020202020204" pitchFamily="34" charset="0"/>
            </a:endParaRPr>
          </a:p>
          <a:p>
            <a:pPr marL="0" indent="0">
              <a:buNone/>
            </a:pPr>
            <a:r>
              <a:rPr lang="en-GB" b="0" i="0" dirty="0">
                <a:effectLst/>
                <a:latin typeface="Arial" panose="020B0604020202020204" pitchFamily="34" charset="0"/>
              </a:rPr>
              <a:t>NSPCC, </a:t>
            </a:r>
            <a:r>
              <a:rPr lang="en-GB" b="0" i="0" dirty="0">
                <a:effectLst/>
                <a:latin typeface="Arial" panose="020B0604020202020204" pitchFamily="34" charset="0"/>
                <a:hlinkClick r:id="rId4"/>
              </a:rPr>
              <a:t>www.nspcc.org.uk</a:t>
            </a:r>
            <a:endParaRPr lang="en-GB" b="0" i="0" dirty="0">
              <a:effectLst/>
              <a:latin typeface="Arial" panose="020B0604020202020204" pitchFamily="34" charset="0"/>
            </a:endParaRPr>
          </a:p>
          <a:p>
            <a:pPr marL="0" indent="0">
              <a:buNone/>
            </a:pPr>
            <a:endParaRPr lang="en-GB" b="0" i="0" dirty="0">
              <a:effectLst/>
              <a:latin typeface="Arial" panose="020B0604020202020204" pitchFamily="34" charset="0"/>
            </a:endParaRPr>
          </a:p>
          <a:p>
            <a:pPr marL="0" indent="0">
              <a:buNone/>
            </a:pPr>
            <a:r>
              <a:rPr lang="en-GB" b="0" i="0" dirty="0">
                <a:effectLst/>
                <a:latin typeface="Arial" panose="020B0604020202020204" pitchFamily="34" charset="0"/>
              </a:rPr>
              <a:t>ChildLine, </a:t>
            </a:r>
            <a:r>
              <a:rPr lang="en-GB" b="0" i="0" dirty="0">
                <a:effectLst/>
                <a:latin typeface="Arial" panose="020B0604020202020204" pitchFamily="34" charset="0"/>
                <a:hlinkClick r:id="rId5"/>
              </a:rPr>
              <a:t>www.childline.com</a:t>
            </a:r>
            <a:r>
              <a:rPr lang="en-GB" b="0" i="0" dirty="0">
                <a:effectLst/>
                <a:latin typeface="Arial" panose="020B0604020202020204" pitchFamily="34" charset="0"/>
              </a:rPr>
              <a:t> </a:t>
            </a:r>
          </a:p>
          <a:p>
            <a:pPr marL="0" indent="0">
              <a:buNone/>
            </a:pPr>
            <a:endParaRPr lang="en-GB" b="0" i="0" dirty="0">
              <a:effectLst/>
              <a:latin typeface="Arial" panose="020B0604020202020204" pitchFamily="34" charset="0"/>
            </a:endParaRPr>
          </a:p>
          <a:p>
            <a:pPr marL="0" indent="0">
              <a:buNone/>
            </a:pPr>
            <a:r>
              <a:rPr lang="en-GB" b="0" i="0" dirty="0">
                <a:effectLst/>
                <a:latin typeface="Arial" panose="020B0604020202020204" pitchFamily="34" charset="0"/>
              </a:rPr>
              <a:t>Barnardo’s </a:t>
            </a:r>
            <a:r>
              <a:rPr lang="en-GB" b="0" i="0" dirty="0">
                <a:effectLst/>
                <a:latin typeface="Arial" panose="020B0604020202020204" pitchFamily="34" charset="0"/>
                <a:hlinkClick r:id="rId6"/>
              </a:rPr>
              <a:t>www.barnardos.org.uk</a:t>
            </a:r>
            <a:r>
              <a:rPr lang="en-GB" b="0" i="0" dirty="0">
                <a:effectLst/>
                <a:latin typeface="Arial" panose="020B0604020202020204" pitchFamily="34" charset="0"/>
              </a:rPr>
              <a:t> </a:t>
            </a:r>
            <a:endParaRPr lang="en-GB" dirty="0"/>
          </a:p>
        </p:txBody>
      </p:sp>
    </p:spTree>
    <p:extLst>
      <p:ext uri="{BB962C8B-B14F-4D97-AF65-F5344CB8AC3E}">
        <p14:creationId xmlns:p14="http://schemas.microsoft.com/office/powerpoint/2010/main" val="1380900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Ground rules</a:t>
            </a:r>
          </a:p>
        </p:txBody>
      </p:sp>
      <p:sp>
        <p:nvSpPr>
          <p:cNvPr id="3" name="Content Placeholder 2"/>
          <p:cNvSpPr>
            <a:spLocks noGrp="1"/>
          </p:cNvSpPr>
          <p:nvPr>
            <p:ph idx="1"/>
          </p:nvPr>
        </p:nvSpPr>
        <p:spPr/>
        <p:txBody>
          <a:bodyPr>
            <a:normAutofit/>
          </a:bodyPr>
          <a:lstStyle/>
          <a:p>
            <a:pPr marL="0" indent="0" algn="l" rtl="0" fontAlgn="base">
              <a:buNone/>
            </a:pPr>
            <a:r>
              <a:rPr lang="en-GB" b="1" i="0" dirty="0">
                <a:solidFill>
                  <a:srgbClr val="000000"/>
                </a:solidFill>
                <a:effectLst/>
                <a:latin typeface="Calibri" panose="020F0502020204030204" pitchFamily="34" charset="0"/>
              </a:rPr>
              <a:t>• Openness  </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0" i="0" dirty="0">
                <a:solidFill>
                  <a:srgbClr val="000000"/>
                </a:solidFill>
                <a:effectLst/>
                <a:latin typeface="Calibri" panose="020F0502020204030204" pitchFamily="34" charset="0"/>
              </a:rPr>
              <a:t>• </a:t>
            </a:r>
            <a:r>
              <a:rPr lang="en-GB" b="1" i="0" dirty="0">
                <a:solidFill>
                  <a:srgbClr val="000000"/>
                </a:solidFill>
                <a:effectLst/>
                <a:latin typeface="Calibri" panose="020F0502020204030204" pitchFamily="34" charset="0"/>
              </a:rPr>
              <a:t>Keeping the conversation in the room</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1" i="0" dirty="0">
                <a:solidFill>
                  <a:srgbClr val="000000"/>
                </a:solidFill>
                <a:effectLst/>
                <a:latin typeface="Calibri" panose="020F0502020204030204" pitchFamily="34" charset="0"/>
              </a:rPr>
              <a:t>• Non-judgemental approach</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0" i="0" dirty="0">
                <a:solidFill>
                  <a:srgbClr val="000000"/>
                </a:solidFill>
                <a:effectLst/>
                <a:latin typeface="Calibri" panose="020F0502020204030204" pitchFamily="34" charset="0"/>
              </a:rPr>
              <a:t>• </a:t>
            </a:r>
            <a:r>
              <a:rPr lang="en-GB" b="1" i="0" dirty="0">
                <a:solidFill>
                  <a:srgbClr val="000000"/>
                </a:solidFill>
                <a:effectLst/>
                <a:latin typeface="Calibri" panose="020F0502020204030204" pitchFamily="34" charset="0"/>
              </a:rPr>
              <a:t>Right to pass</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1" i="0" dirty="0">
                <a:solidFill>
                  <a:srgbClr val="000000"/>
                </a:solidFill>
                <a:effectLst/>
                <a:latin typeface="Calibri" panose="020F0502020204030204" pitchFamily="34" charset="0"/>
              </a:rPr>
              <a:t>• Listen to others  </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1" i="0" dirty="0">
                <a:solidFill>
                  <a:srgbClr val="000000"/>
                </a:solidFill>
                <a:effectLst/>
                <a:latin typeface="Calibri" panose="020F0502020204030204" pitchFamily="34" charset="0"/>
              </a:rPr>
              <a:t>• Use of language </a:t>
            </a:r>
            <a:r>
              <a:rPr lang="en-GB" b="0" i="0" dirty="0">
                <a:solidFill>
                  <a:srgbClr val="000000"/>
                </a:solidFill>
                <a:effectLst/>
                <a:latin typeface="Calibri" panose="020F0502020204030204" pitchFamily="34" charset="0"/>
              </a:rPr>
              <a:t> </a:t>
            </a:r>
            <a:endParaRPr lang="en-GB" sz="4000" b="0" i="0" dirty="0">
              <a:solidFill>
                <a:srgbClr val="000000"/>
              </a:solidFill>
              <a:effectLst/>
              <a:latin typeface="Segoe UI" panose="020B0502040204020203" pitchFamily="34" charset="0"/>
            </a:endParaRPr>
          </a:p>
          <a:p>
            <a:pPr marL="0" indent="0" algn="l" rtl="0" fontAlgn="base">
              <a:buNone/>
            </a:pPr>
            <a:r>
              <a:rPr lang="en-GB" b="0" i="0" dirty="0">
                <a:solidFill>
                  <a:srgbClr val="000000"/>
                </a:solidFill>
                <a:effectLst/>
                <a:latin typeface="Calibri" panose="020F0502020204030204" pitchFamily="34" charset="0"/>
              </a:rPr>
              <a:t>We will use the correct terms for the things  we will be discussing rather than the slang terms as they may be offensive.  If we are not sure what the correct term is, we will ask our teacher.</a:t>
            </a:r>
            <a:endParaRPr lang="en-GB" sz="4000" b="0" i="0" dirty="0">
              <a:solidFill>
                <a:srgbClr val="000000"/>
              </a:solidFill>
              <a:effectLst/>
              <a:latin typeface="Segoe UI" panose="020B0502040204020203" pitchFamily="34" charset="0"/>
            </a:endParaRPr>
          </a:p>
          <a:p>
            <a:endParaRPr lang="en-GB" dirty="0"/>
          </a:p>
        </p:txBody>
      </p:sp>
    </p:spTree>
    <p:extLst>
      <p:ext uri="{BB962C8B-B14F-4D97-AF65-F5344CB8AC3E}">
        <p14:creationId xmlns:p14="http://schemas.microsoft.com/office/powerpoint/2010/main" val="1135643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726"/>
          </a:xfrm>
        </p:spPr>
        <p:txBody>
          <a:bodyPr/>
          <a:lstStyle/>
          <a:p>
            <a:pPr algn="ctr"/>
            <a:r>
              <a:rPr lang="en-GB" b="1" dirty="0"/>
              <a:t>Domestic abuse</a:t>
            </a:r>
          </a:p>
        </p:txBody>
      </p:sp>
      <p:sp>
        <p:nvSpPr>
          <p:cNvPr id="3" name="Content Placeholder 2"/>
          <p:cNvSpPr>
            <a:spLocks noGrp="1"/>
          </p:cNvSpPr>
          <p:nvPr>
            <p:ph idx="1"/>
          </p:nvPr>
        </p:nvSpPr>
        <p:spPr>
          <a:xfrm>
            <a:off x="261257" y="1332411"/>
            <a:ext cx="11769634" cy="4844552"/>
          </a:xfrm>
        </p:spPr>
        <p:txBody>
          <a:bodyPr>
            <a:noAutofit/>
          </a:bodyPr>
          <a:lstStyle/>
          <a:p>
            <a:pPr marL="0" indent="0">
              <a:buNone/>
            </a:pPr>
            <a:endParaRPr lang="en-GB" sz="3200" dirty="0"/>
          </a:p>
          <a:p>
            <a:pPr marL="0" indent="0">
              <a:buNone/>
            </a:pPr>
            <a:r>
              <a:rPr lang="en-GB" sz="3200" dirty="0"/>
              <a:t>In today’s lesson, we are going to explore some of the myths and facts about domestic violence and abuse. We are also going to look at some different types of abuse.</a:t>
            </a:r>
          </a:p>
        </p:txBody>
      </p:sp>
    </p:spTree>
    <p:extLst>
      <p:ext uri="{BB962C8B-B14F-4D97-AF65-F5344CB8AC3E}">
        <p14:creationId xmlns:p14="http://schemas.microsoft.com/office/powerpoint/2010/main" val="443905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726"/>
          </a:xfrm>
        </p:spPr>
        <p:txBody>
          <a:bodyPr/>
          <a:lstStyle/>
          <a:p>
            <a:pPr algn="ctr"/>
            <a:r>
              <a:rPr lang="en-GB" b="1" dirty="0"/>
              <a:t>Domestic abuse</a:t>
            </a:r>
          </a:p>
        </p:txBody>
      </p:sp>
      <p:sp>
        <p:nvSpPr>
          <p:cNvPr id="3" name="Content Placeholder 2"/>
          <p:cNvSpPr>
            <a:spLocks noGrp="1"/>
          </p:cNvSpPr>
          <p:nvPr>
            <p:ph idx="1"/>
          </p:nvPr>
        </p:nvSpPr>
        <p:spPr>
          <a:xfrm>
            <a:off x="261257" y="1332411"/>
            <a:ext cx="11769634" cy="4844552"/>
          </a:xfrm>
        </p:spPr>
        <p:txBody>
          <a:bodyPr>
            <a:noAutofit/>
          </a:bodyPr>
          <a:lstStyle/>
          <a:p>
            <a:r>
              <a:rPr lang="en-GB" sz="3000" dirty="0"/>
              <a:t>Domestic abuse (also called domestic violence) happens when one person hurts or bullies another person who is or was their partner or who is in the same family</a:t>
            </a:r>
          </a:p>
          <a:p>
            <a:r>
              <a:rPr lang="en-GB" sz="3000" dirty="0"/>
              <a:t>Can happen between people who are going out together, living together, have children together or are married to each other</a:t>
            </a:r>
          </a:p>
          <a:p>
            <a:r>
              <a:rPr lang="en-GB" sz="3000" dirty="0"/>
              <a:t>It can happen either when people live together or separately</a:t>
            </a:r>
          </a:p>
          <a:p>
            <a:r>
              <a:rPr lang="en-GB" sz="3000" dirty="0"/>
              <a:t>Domestic abuse can also happen after a relationship has finished</a:t>
            </a:r>
          </a:p>
          <a:p>
            <a:r>
              <a:rPr lang="en-GB" sz="3000" dirty="0"/>
              <a:t>Anyone of any gender can be a victim of domestic abuse although data shows that females in the UK are more commonly the victims.</a:t>
            </a:r>
          </a:p>
        </p:txBody>
      </p:sp>
    </p:spTree>
    <p:extLst>
      <p:ext uri="{BB962C8B-B14F-4D97-AF65-F5344CB8AC3E}">
        <p14:creationId xmlns:p14="http://schemas.microsoft.com/office/powerpoint/2010/main" val="115235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726"/>
          </a:xfrm>
        </p:spPr>
        <p:txBody>
          <a:bodyPr/>
          <a:lstStyle/>
          <a:p>
            <a:pPr algn="ctr"/>
            <a:r>
              <a:rPr lang="en-GB" b="1" dirty="0"/>
              <a:t>Domestic abuse</a:t>
            </a:r>
          </a:p>
        </p:txBody>
      </p:sp>
      <p:sp>
        <p:nvSpPr>
          <p:cNvPr id="3" name="Content Placeholder 2"/>
          <p:cNvSpPr>
            <a:spLocks noGrp="1"/>
          </p:cNvSpPr>
          <p:nvPr>
            <p:ph idx="1"/>
          </p:nvPr>
        </p:nvSpPr>
        <p:spPr>
          <a:xfrm>
            <a:off x="261257" y="1332411"/>
            <a:ext cx="11769634" cy="4844552"/>
          </a:xfrm>
        </p:spPr>
        <p:txBody>
          <a:bodyPr>
            <a:noAutofit/>
          </a:bodyPr>
          <a:lstStyle/>
          <a:p>
            <a:r>
              <a:rPr lang="en-GB" sz="3000" dirty="0"/>
              <a:t>Although domestic abuse happens mostly between adults, young people can be affected by the abuse that they see and hear, and they can be hurt or bullied as part of domestic abuse between adults</a:t>
            </a:r>
          </a:p>
          <a:p>
            <a:r>
              <a:rPr lang="en-GB" sz="3000" dirty="0"/>
              <a:t>Young people may also experience abuse from their own partner</a:t>
            </a:r>
          </a:p>
          <a:p>
            <a:r>
              <a:rPr lang="en-GB" sz="3000" dirty="0"/>
              <a:t>Domestic abuse is a repeated pattern of behaviour</a:t>
            </a:r>
          </a:p>
          <a:p>
            <a:r>
              <a:rPr lang="en-GB" sz="3000" dirty="0"/>
              <a:t>It often includes several different types of abusive behaviour, including physical, emotional, sexual and financial abuse</a:t>
            </a:r>
          </a:p>
          <a:p>
            <a:r>
              <a:rPr lang="en-GB" sz="3000" dirty="0"/>
              <a:t>People use domestic abuse to control other people they have a relationship with.</a:t>
            </a:r>
          </a:p>
        </p:txBody>
      </p:sp>
    </p:spTree>
    <p:extLst>
      <p:ext uri="{BB962C8B-B14F-4D97-AF65-F5344CB8AC3E}">
        <p14:creationId xmlns:p14="http://schemas.microsoft.com/office/powerpoint/2010/main" val="2191423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Group discussions</a:t>
            </a:r>
          </a:p>
        </p:txBody>
      </p:sp>
      <p:sp>
        <p:nvSpPr>
          <p:cNvPr id="3" name="Content Placeholder 2"/>
          <p:cNvSpPr>
            <a:spLocks noGrp="1"/>
          </p:cNvSpPr>
          <p:nvPr>
            <p:ph idx="1"/>
          </p:nvPr>
        </p:nvSpPr>
        <p:spPr/>
        <p:txBody>
          <a:bodyPr>
            <a:normAutofit fontScale="92500" lnSpcReduction="10000"/>
          </a:bodyPr>
          <a:lstStyle/>
          <a:p>
            <a:pPr marL="0" indent="0">
              <a:buNone/>
            </a:pPr>
            <a:r>
              <a:rPr lang="en-GB" dirty="0"/>
              <a:t>You are going to be given one of four topics to discuss in pairs:</a:t>
            </a:r>
          </a:p>
          <a:p>
            <a:pPr marL="0" indent="0">
              <a:buNone/>
            </a:pPr>
            <a:endParaRPr lang="en-GB" dirty="0"/>
          </a:p>
          <a:p>
            <a:pPr marL="514350" indent="-514350">
              <a:buAutoNum type="alphaLcPeriod"/>
            </a:pPr>
            <a:r>
              <a:rPr lang="en-GB" dirty="0"/>
              <a:t>Why does domestic abuse occur? </a:t>
            </a:r>
          </a:p>
          <a:p>
            <a:pPr marL="514350" indent="-514350">
              <a:buAutoNum type="alphaLcPeriod"/>
            </a:pPr>
            <a:r>
              <a:rPr lang="en-GB" dirty="0"/>
              <a:t>What type of person commits domestic abuse?</a:t>
            </a:r>
          </a:p>
          <a:p>
            <a:pPr marL="514350" indent="-514350">
              <a:buAutoNum type="alphaLcPeriod"/>
            </a:pPr>
            <a:r>
              <a:rPr lang="en-GB" dirty="0"/>
              <a:t>What type of person is a victim of domestic abuse? </a:t>
            </a:r>
          </a:p>
          <a:p>
            <a:pPr marL="514350" indent="-514350">
              <a:buAutoNum type="alphaLcPeriod"/>
            </a:pPr>
            <a:r>
              <a:rPr lang="en-GB" dirty="0"/>
              <a:t>Why might people stay in abusive relationships?</a:t>
            </a:r>
          </a:p>
          <a:p>
            <a:pPr marL="514350" indent="-514350">
              <a:buAutoNum type="alphaLcPeriod"/>
            </a:pPr>
            <a:endParaRPr lang="en-GB" dirty="0"/>
          </a:p>
          <a:p>
            <a:pPr marL="0" indent="0">
              <a:buNone/>
            </a:pPr>
            <a:r>
              <a:rPr lang="en-GB" dirty="0"/>
              <a:t>Remember the ground rules in your discussion. There are some things which are not just a matter of opinion but are totally unacceptable or, in some cases, against the law.</a:t>
            </a:r>
          </a:p>
        </p:txBody>
      </p:sp>
    </p:spTree>
    <p:extLst>
      <p:ext uri="{BB962C8B-B14F-4D97-AF65-F5344CB8AC3E}">
        <p14:creationId xmlns:p14="http://schemas.microsoft.com/office/powerpoint/2010/main" val="5304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BCE9-E46F-4994-BE58-64CF18DDAA2F}"/>
              </a:ext>
            </a:extLst>
          </p:cNvPr>
          <p:cNvSpPr>
            <a:spLocks noGrp="1"/>
          </p:cNvSpPr>
          <p:nvPr>
            <p:ph type="title"/>
          </p:nvPr>
        </p:nvSpPr>
        <p:spPr/>
        <p:txBody>
          <a:bodyPr/>
          <a:lstStyle/>
          <a:p>
            <a:pPr algn="ctr"/>
            <a:r>
              <a:rPr lang="en-GB" b="1" dirty="0"/>
              <a:t>Group discussions</a:t>
            </a:r>
            <a:endParaRPr lang="en-GB" dirty="0"/>
          </a:p>
        </p:txBody>
      </p:sp>
      <p:sp>
        <p:nvSpPr>
          <p:cNvPr id="3" name="Content Placeholder 2">
            <a:extLst>
              <a:ext uri="{FF2B5EF4-FFF2-40B4-BE49-F238E27FC236}">
                <a16:creationId xmlns:a16="http://schemas.microsoft.com/office/drawing/2014/main" id="{F1EC9E17-3B88-4C7B-B44E-81EC5A95BCCE}"/>
              </a:ext>
            </a:extLst>
          </p:cNvPr>
          <p:cNvSpPr>
            <a:spLocks noGrp="1"/>
          </p:cNvSpPr>
          <p:nvPr>
            <p:ph idx="1"/>
          </p:nvPr>
        </p:nvSpPr>
        <p:spPr/>
        <p:txBody>
          <a:bodyPr/>
          <a:lstStyle/>
          <a:p>
            <a:pPr marL="0" indent="0">
              <a:buNone/>
            </a:pPr>
            <a:r>
              <a:rPr lang="en-GB" dirty="0"/>
              <a:t>Now you are going to be talking to a new partner. Share what was discussed in your first pairing and see if they have anything to add. Now do the same with their first topic as well.</a:t>
            </a:r>
          </a:p>
        </p:txBody>
      </p:sp>
    </p:spTree>
    <p:extLst>
      <p:ext uri="{BB962C8B-B14F-4D97-AF65-F5344CB8AC3E}">
        <p14:creationId xmlns:p14="http://schemas.microsoft.com/office/powerpoint/2010/main" val="2432374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BCE9-E46F-4994-BE58-64CF18DDAA2F}"/>
              </a:ext>
            </a:extLst>
          </p:cNvPr>
          <p:cNvSpPr>
            <a:spLocks noGrp="1"/>
          </p:cNvSpPr>
          <p:nvPr>
            <p:ph type="title"/>
          </p:nvPr>
        </p:nvSpPr>
        <p:spPr/>
        <p:txBody>
          <a:bodyPr/>
          <a:lstStyle/>
          <a:p>
            <a:pPr algn="ctr"/>
            <a:r>
              <a:rPr lang="en-GB" b="1" dirty="0"/>
              <a:t>Feedback</a:t>
            </a:r>
            <a:endParaRPr lang="en-GB" dirty="0"/>
          </a:p>
        </p:txBody>
      </p:sp>
      <p:sp>
        <p:nvSpPr>
          <p:cNvPr id="3" name="Content Placeholder 2">
            <a:extLst>
              <a:ext uri="{FF2B5EF4-FFF2-40B4-BE49-F238E27FC236}">
                <a16:creationId xmlns:a16="http://schemas.microsoft.com/office/drawing/2014/main" id="{F1EC9E17-3B88-4C7B-B44E-81EC5A95BCCE}"/>
              </a:ext>
            </a:extLst>
          </p:cNvPr>
          <p:cNvSpPr>
            <a:spLocks noGrp="1"/>
          </p:cNvSpPr>
          <p:nvPr>
            <p:ph idx="1"/>
          </p:nvPr>
        </p:nvSpPr>
        <p:spPr/>
        <p:txBody>
          <a:bodyPr>
            <a:normAutofit/>
          </a:bodyPr>
          <a:lstStyle/>
          <a:p>
            <a:pPr marL="0" indent="0">
              <a:buNone/>
            </a:pPr>
            <a:r>
              <a:rPr lang="en-GB" sz="3200" dirty="0"/>
              <a:t>Remember the ground rules in your discussion. There are some things which are not just a matter of opinion but are totally unacceptable or, in some cases, against the law.</a:t>
            </a:r>
          </a:p>
        </p:txBody>
      </p:sp>
    </p:spTree>
    <p:extLst>
      <p:ext uri="{BB962C8B-B14F-4D97-AF65-F5344CB8AC3E}">
        <p14:creationId xmlns:p14="http://schemas.microsoft.com/office/powerpoint/2010/main" val="448063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9BCE9-E46F-4994-BE58-64CF18DDAA2F}"/>
              </a:ext>
            </a:extLst>
          </p:cNvPr>
          <p:cNvSpPr>
            <a:spLocks noGrp="1"/>
          </p:cNvSpPr>
          <p:nvPr>
            <p:ph type="title"/>
          </p:nvPr>
        </p:nvSpPr>
        <p:spPr/>
        <p:txBody>
          <a:bodyPr/>
          <a:lstStyle/>
          <a:p>
            <a:pPr marL="0" indent="0" algn="ctr">
              <a:buNone/>
            </a:pPr>
            <a:r>
              <a:rPr lang="en-GB" sz="4400" b="1" dirty="0"/>
              <a:t>Common Myths:</a:t>
            </a:r>
          </a:p>
        </p:txBody>
      </p:sp>
      <p:sp>
        <p:nvSpPr>
          <p:cNvPr id="3" name="Content Placeholder 2">
            <a:extLst>
              <a:ext uri="{FF2B5EF4-FFF2-40B4-BE49-F238E27FC236}">
                <a16:creationId xmlns:a16="http://schemas.microsoft.com/office/drawing/2014/main" id="{F1EC9E17-3B88-4C7B-B44E-81EC5A95BCCE}"/>
              </a:ext>
            </a:extLst>
          </p:cNvPr>
          <p:cNvSpPr>
            <a:spLocks noGrp="1"/>
          </p:cNvSpPr>
          <p:nvPr>
            <p:ph idx="1"/>
          </p:nvPr>
        </p:nvSpPr>
        <p:spPr/>
        <p:txBody>
          <a:bodyPr>
            <a:normAutofit/>
          </a:bodyPr>
          <a:lstStyle/>
          <a:p>
            <a:r>
              <a:rPr lang="en-GB" sz="3200" dirty="0"/>
              <a:t>“Domestic abuse only happens in certain types of problem families.” </a:t>
            </a:r>
          </a:p>
          <a:p>
            <a:r>
              <a:rPr lang="en-GB" sz="3200" dirty="0"/>
              <a:t>“Domestic abuse happens equally to men and women.” </a:t>
            </a:r>
          </a:p>
          <a:p>
            <a:r>
              <a:rPr lang="en-GB" sz="3200" dirty="0"/>
              <a:t>“Someone would never stay with a partner who was abusing them.” </a:t>
            </a:r>
          </a:p>
          <a:p>
            <a:r>
              <a:rPr lang="en-GB" sz="3200" dirty="0"/>
              <a:t>“It’s only drunks who are violent to their partners.” </a:t>
            </a:r>
          </a:p>
          <a:p>
            <a:r>
              <a:rPr lang="en-GB" sz="3200" dirty="0"/>
              <a:t> “Domestic abuse between adults does not affect the children”</a:t>
            </a:r>
          </a:p>
        </p:txBody>
      </p:sp>
    </p:spTree>
    <p:extLst>
      <p:ext uri="{BB962C8B-B14F-4D97-AF65-F5344CB8AC3E}">
        <p14:creationId xmlns:p14="http://schemas.microsoft.com/office/powerpoint/2010/main" val="36296341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CurriculumSubject xmlns="cfcf29e4-d297-42f7-a9ba-793f291da0d2">Personal Social and Health Education</CurriculumSubject>
    <baa00ccf125549b7bdfa4b3a6ca38636 xmlns="cfcf29e4-d297-42f7-a9ba-793f291da0d2">
      <Terms xmlns="http://schemas.microsoft.com/office/infopath/2007/PartnerControls"/>
    </baa00ccf125549b7bdfa4b3a6ca38636>
    <TaxCatchAll xmlns="cfcf29e4-d297-42f7-a9ba-793f291da0d2"/>
    <a35cc42fd9924d6bb8fa8d3786869431 xmlns="cfcf29e4-d297-42f7-a9ba-793f291da0d2">
      <Terms xmlns="http://schemas.microsoft.com/office/infopath/2007/PartnerControls"/>
    </a35cc42fd9924d6bb8fa8d3786869431>
    <p32e8d0f7a0545fd99e53898e3db2d87 xmlns="cfcf29e4-d297-42f7-a9ba-793f291da0d2">
      <Terms xmlns="http://schemas.microsoft.com/office/infopath/2007/PartnerControls"/>
    </p32e8d0f7a0545fd99e53898e3db2d87>
    <Lesson xmlns="cfcf29e4-d297-42f7-a9ba-793f291da0d2" xsi:nil="true"/>
    <KeyStage xmlns="cfcf29e4-d297-42f7-a9ba-793f291da0d2" xsi:nil="true"/>
    <n98844340a7b495999a5c757517149cf xmlns="cfcf29e4-d297-42f7-a9ba-793f291da0d2">
      <Terms xmlns="http://schemas.microsoft.com/office/infopath/2007/PartnerControls"/>
    </n98844340a7b495999a5c757517149cf>
    <Year xmlns="cfcf29e4-d297-42f7-a9ba-793f291da0d2" xsi:nil="true"/>
    <heea8c2a55b84398bc7fb20adc9e03ee xmlns="cfcf29e4-d297-42f7-a9ba-793f291da0d2">
      <Terms xmlns="http://schemas.microsoft.com/office/infopath/2007/PartnerControls"/>
    </heea8c2a55b84398bc7fb20adc9e03ee>
    <PersonalIdentificationData xmlns="cfcf29e4-d297-42f7-a9ba-793f291da0d2" xsi:nil="true"/>
    <CustomTags xmlns="cfcf29e4-d297-42f7-a9ba-793f291da0d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EC1A25200F3CB46910CBAC5B0DB356E" ma:contentTypeVersion="27" ma:contentTypeDescription="Create a new document." ma:contentTypeScope="" ma:versionID="0e05298616af3366f4f7d127c37d2672">
  <xsd:schema xmlns:xsd="http://www.w3.org/2001/XMLSchema" xmlns:xs="http://www.w3.org/2001/XMLSchema" xmlns:p="http://schemas.microsoft.com/office/2006/metadata/properties" xmlns:ns2="c8e50c97-ef6f-403e-852b-46466e225eb6" xmlns:ns3="cfcf29e4-d297-42f7-a9ba-793f291da0d2" targetNamespace="http://schemas.microsoft.com/office/2006/metadata/properties" ma:root="true" ma:fieldsID="7ec590c8f1fda67db649b3091116a942" ns2:_="" ns3:_="">
    <xsd:import namespace="c8e50c97-ef6f-403e-852b-46466e225eb6"/>
    <xsd:import namespace="cfcf29e4-d297-42f7-a9ba-793f291da0d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p32e8d0f7a0545fd99e53898e3db2d87" minOccurs="0"/>
                <xsd:element ref="ns3:TaxCatchAll" minOccurs="0"/>
                <xsd:element ref="ns3:baa00ccf125549b7bdfa4b3a6ca38636" minOccurs="0"/>
                <xsd:element ref="ns3:n98844340a7b495999a5c757517149cf" minOccurs="0"/>
                <xsd:element ref="ns3:heea8c2a55b84398bc7fb20adc9e03ee" minOccurs="0"/>
                <xsd:element ref="ns3:a35cc42fd9924d6bb8fa8d3786869431" minOccurs="0"/>
                <xsd:element ref="ns3:PersonalIdentificationData" minOccurs="0"/>
                <xsd:element ref="ns3:KeyStage" minOccurs="0"/>
                <xsd:element ref="ns3:Year" minOccurs="0"/>
                <xsd:element ref="ns3:Lesson" minOccurs="0"/>
                <xsd:element ref="ns3:CustomTags" minOccurs="0"/>
                <xsd:element ref="ns3:CurriculumSubject"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50c97-ef6f-403e-852b-46466e225e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34"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fcf29e4-d297-42f7-a9ba-793f291da0d2" elementFormDefault="qualified">
    <xsd:import namespace="http://schemas.microsoft.com/office/2006/documentManagement/types"/>
    <xsd:import namespace="http://schemas.microsoft.com/office/infopath/2007/PartnerControls"/>
    <xsd:element name="p32e8d0f7a0545fd99e53898e3db2d87" ma:index="18" nillable="true" ma:taxonomy="true" ma:internalName="p32e8d0f7a0545fd99e53898e3db2d87" ma:taxonomyFieldName="Topic" ma:displayName="Topic" ma:fieldId="{932e8d0f-7a05-45fd-99e5-3898e3db2d87}" ma:sspId="755c0e60-3cfb-4199-92cf-3a58c40b78d9" ma:termSetId="2ec87f25-1ae6-4086-9974-ada9379e3bd4" ma:anchorId="00000000-0000-0000-0000-000000000000" ma:open="false" ma:isKeyword="false">
      <xsd:complexType>
        <xsd:sequence>
          <xsd:element ref="pc:Terms" minOccurs="0" maxOccurs="1"/>
        </xsd:sequence>
      </xsd:complexType>
    </xsd:element>
    <xsd:element name="TaxCatchAll" ma:index="19" nillable="true" ma:displayName="Taxonomy Catch All Column" ma:hidden="true" ma:list="{f75a3bd1-c438-4cd2-a994-692dc4e9bbfb}" ma:internalName="TaxCatchAll" ma:showField="CatchAllData" ma:web="cfcf29e4-d297-42f7-a9ba-793f291da0d2">
      <xsd:complexType>
        <xsd:complexContent>
          <xsd:extension base="dms:MultiChoiceLookup">
            <xsd:sequence>
              <xsd:element name="Value" type="dms:Lookup" maxOccurs="unbounded" minOccurs="0" nillable="true"/>
            </xsd:sequence>
          </xsd:extension>
        </xsd:complexContent>
      </xsd:complexType>
    </xsd:element>
    <xsd:element name="baa00ccf125549b7bdfa4b3a6ca38636" ma:index="21" nillable="true" ma:taxonomy="true" ma:internalName="baa00ccf125549b7bdfa4b3a6ca38636" ma:taxonomyFieldName="Staff_x0020_Category" ma:displayName="Staff Category" ma:fieldId="{baa00ccf-1255-49b7-bdfa-4b3a6ca38636}" ma:sspId="755c0e60-3cfb-4199-92cf-3a58c40b78d9" ma:termSetId="5b05a3a0-df5d-47f2-9137-1386e135273c" ma:anchorId="00000000-0000-0000-0000-000000000000" ma:open="false" ma:isKeyword="false">
      <xsd:complexType>
        <xsd:sequence>
          <xsd:element ref="pc:Terms" minOccurs="0" maxOccurs="1"/>
        </xsd:sequence>
      </xsd:complexType>
    </xsd:element>
    <xsd:element name="n98844340a7b495999a5c757517149cf" ma:index="23" nillable="true" ma:taxonomy="true" ma:internalName="n98844340a7b495999a5c757517149cf" ma:taxonomyFieldName="Exam_x0020_Board" ma:displayName="Exam Board" ma:fieldId="{79884434-0a7b-4959-99a5-c757517149cf}" ma:sspId="755c0e60-3cfb-4199-92cf-3a58c40b78d9" ma:termSetId="97f6e8a2-21c5-4a49-b5a4-084bdc3c9578" ma:anchorId="00000000-0000-0000-0000-000000000000" ma:open="false" ma:isKeyword="false">
      <xsd:complexType>
        <xsd:sequence>
          <xsd:element ref="pc:Terms" minOccurs="0" maxOccurs="1"/>
        </xsd:sequence>
      </xsd:complexType>
    </xsd:element>
    <xsd:element name="heea8c2a55b84398bc7fb20adc9e03ee" ma:index="25" nillable="true" ma:taxonomy="true" ma:internalName="heea8c2a55b84398bc7fb20adc9e03ee" ma:taxonomyFieldName="Week" ma:displayName="Week" ma:fieldId="{1eea8c2a-55b8-4398-bc7f-b20adc9e03ee}" ma:sspId="755c0e60-3cfb-4199-92cf-3a58c40b78d9" ma:termSetId="d54050ae-b7f9-464a-83a8-2dc3085172d4" ma:anchorId="00000000-0000-0000-0000-000000000000" ma:open="false" ma:isKeyword="false">
      <xsd:complexType>
        <xsd:sequence>
          <xsd:element ref="pc:Terms" minOccurs="0" maxOccurs="1"/>
        </xsd:sequence>
      </xsd:complexType>
    </xsd:element>
    <xsd:element name="a35cc42fd9924d6bb8fa8d3786869431" ma:index="27" nillable="true" ma:taxonomy="true" ma:internalName="a35cc42fd9924d6bb8fa8d3786869431" ma:taxonomyFieldName="Term" ma:displayName="Term" ma:fieldId="{a35cc42f-d992-4d6b-b8fa-8d3786869431}" ma:sspId="755c0e60-3cfb-4199-92cf-3a58c40b78d9" ma:termSetId="051d1e4e-262e-4a64-be36-886a3eff3bdc" ma:anchorId="00000000-0000-0000-0000-000000000000" ma:open="false" ma:isKeyword="false">
      <xsd:complexType>
        <xsd:sequence>
          <xsd:element ref="pc:Terms" minOccurs="0" maxOccurs="1"/>
        </xsd:sequence>
      </xsd:complexType>
    </xsd:element>
    <xsd:element name="PersonalIdentificationData" ma:index="28" nillable="true" ma:displayName="Personal Identification Data" ma:internalName="Personal_x0020_Identification_x0020_Data">
      <xsd:simpleType>
        <xsd:restriction base="dms:Choice">
          <xsd:enumeration value="No"/>
          <xsd:enumeration value="Yes"/>
        </xsd:restriction>
      </xsd:simpleType>
    </xsd:element>
    <xsd:element name="KeyStage" ma:index="29" nillable="true" ma:displayName="Key Stage" ma:internalName="Key_x0020_Stage">
      <xsd:simpleType>
        <xsd:restriction base="dms:Text"/>
      </xsd:simpleType>
    </xsd:element>
    <xsd:element name="Year" ma:index="30" nillable="true" ma:displayName="Year" ma:internalName="Year">
      <xsd:simpleType>
        <xsd:restriction base="dms:Text"/>
      </xsd:simpleType>
    </xsd:element>
    <xsd:element name="Lesson" ma:index="31" nillable="true" ma:displayName="Lesson" ma:internalName="Lesson">
      <xsd:simpleType>
        <xsd:restriction base="dms:Text"/>
      </xsd:simpleType>
    </xsd:element>
    <xsd:element name="CustomTags" ma:index="32" nillable="true" ma:displayName="Custom Tags" ma:internalName="Custom_x0020_Tags">
      <xsd:simpleType>
        <xsd:restriction base="dms:Text"/>
      </xsd:simpleType>
    </xsd:element>
    <xsd:element name="CurriculumSubject" ma:index="33" nillable="true" ma:displayName="Curriculum Subject" ma:default="Personal Social and Health Education" ma:internalName="Curriculum_x0020_Subjec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41B2AC-EC13-40EE-9514-628234260CE4}">
  <ds:schemaRefs>
    <ds:schemaRef ds:uri="http://schemas.microsoft.com/sharepoint/v3/contenttype/forms"/>
  </ds:schemaRefs>
</ds:datastoreItem>
</file>

<file path=customXml/itemProps2.xml><?xml version="1.0" encoding="utf-8"?>
<ds:datastoreItem xmlns:ds="http://schemas.openxmlformats.org/officeDocument/2006/customXml" ds:itemID="{AF5F5523-5825-4B43-9E75-4B3C4B1AAD80}">
  <ds:schemaRefs>
    <ds:schemaRef ds:uri="http://schemas.microsoft.com/office/2006/metadata/properties"/>
    <ds:schemaRef ds:uri="http://schemas.microsoft.com/office/infopath/2007/PartnerControls"/>
    <ds:schemaRef ds:uri="d1941d2a-d076-4273-99eb-19226b9f293d"/>
    <ds:schemaRef ds:uri="cfcf29e4-d297-42f7-a9ba-793f291da0d2"/>
  </ds:schemaRefs>
</ds:datastoreItem>
</file>

<file path=customXml/itemProps3.xml><?xml version="1.0" encoding="utf-8"?>
<ds:datastoreItem xmlns:ds="http://schemas.openxmlformats.org/officeDocument/2006/customXml" ds:itemID="{7B591BDC-2619-4ECE-8CFC-04653B687C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e50c97-ef6f-403e-852b-46466e225eb6"/>
    <ds:schemaRef ds:uri="cfcf29e4-d297-42f7-a9ba-793f291da0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5497</TotalTime>
  <Words>861</Words>
  <Application>Microsoft Office PowerPoint</Application>
  <PresentationFormat>Widescreen</PresentationFormat>
  <Paragraphs>69</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Segoe UI</vt:lpstr>
      <vt:lpstr>Wingdings</vt:lpstr>
      <vt:lpstr>Office Theme</vt:lpstr>
      <vt:lpstr>Why do we teach about difficult topics in PSHE?</vt:lpstr>
      <vt:lpstr>Ground rules</vt:lpstr>
      <vt:lpstr>Domestic abuse</vt:lpstr>
      <vt:lpstr>Domestic abuse</vt:lpstr>
      <vt:lpstr>Domestic abuse</vt:lpstr>
      <vt:lpstr>Group discussions</vt:lpstr>
      <vt:lpstr>Group discussions</vt:lpstr>
      <vt:lpstr>Feedback</vt:lpstr>
      <vt:lpstr>Common Myths:</vt:lpstr>
      <vt:lpstr>Types of abuse</vt:lpstr>
      <vt:lpstr>Solutions</vt:lpstr>
      <vt:lpstr>Support available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Custerson</dc:creator>
  <cp:lastModifiedBy>Lucy Durrant</cp:lastModifiedBy>
  <cp:revision>47</cp:revision>
  <dcterms:created xsi:type="dcterms:W3CDTF">2018-02-26T19:29:02Z</dcterms:created>
  <dcterms:modified xsi:type="dcterms:W3CDTF">2021-11-25T16:19:42Z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0x0101007EC1A25200F3CB46910CBAC5B0DB356E</vt:lpwstr>
  </property>
  <property fmtid="{D5CDD505-2E9C-101B-9397-08002B2CF9AE}" pid="3" name="Order">
    <vt:r8>100</vt:r8>
  </property>
  <property fmtid="{D5CDD505-2E9C-101B-9397-08002B2CF9AE}" pid="4" name="Topic">
    <vt:lpwstr/>
  </property>
  <property fmtid="{D5CDD505-2E9C-101B-9397-08002B2CF9AE}" pid="5" name="ExamBoard">
    <vt:lpwstr/>
  </property>
  <property fmtid="{D5CDD505-2E9C-101B-9397-08002B2CF9AE}" pid="6" name="Staff Category">
    <vt:lpwstr/>
  </property>
  <property fmtid="{D5CDD505-2E9C-101B-9397-08002B2CF9AE}" pid="7" name="Term">
    <vt:lpwstr/>
  </property>
  <property fmtid="{D5CDD505-2E9C-101B-9397-08002B2CF9AE}" pid="8" name="Week">
    <vt:lpwstr/>
  </property>
  <property fmtid="{D5CDD505-2E9C-101B-9397-08002B2CF9AE}" pid="9" name="Resource Category">
    <vt:lpwstr/>
  </property>
  <property fmtid="{D5CDD505-2E9C-101B-9397-08002B2CF9AE}" pid="10" name="Exam Board">
    <vt:lpwstr/>
  </property>
  <property fmtid="{D5CDD505-2E9C-101B-9397-08002B2CF9AE}" pid="11" name="_ExtendedDescription">
    <vt:lpwstr/>
  </property>
</Properties>
</file>